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3" r:id="rId2"/>
    <p:sldId id="372" r:id="rId3"/>
    <p:sldId id="373" r:id="rId4"/>
    <p:sldId id="363" r:id="rId5"/>
    <p:sldId id="353" r:id="rId6"/>
    <p:sldId id="367" r:id="rId7"/>
    <p:sldId id="368" r:id="rId8"/>
    <p:sldId id="387" r:id="rId9"/>
    <p:sldId id="376" r:id="rId10"/>
    <p:sldId id="378" r:id="rId11"/>
    <p:sldId id="362" r:id="rId12"/>
    <p:sldId id="359" r:id="rId13"/>
    <p:sldId id="365" r:id="rId14"/>
    <p:sldId id="388" r:id="rId15"/>
    <p:sldId id="379" r:id="rId16"/>
    <p:sldId id="352" r:id="rId17"/>
    <p:sldId id="358" r:id="rId18"/>
    <p:sldId id="360" r:id="rId19"/>
    <p:sldId id="389" r:id="rId20"/>
    <p:sldId id="377" r:id="rId21"/>
    <p:sldId id="349" r:id="rId22"/>
    <p:sldId id="369" r:id="rId23"/>
    <p:sldId id="366" r:id="rId24"/>
    <p:sldId id="370" r:id="rId25"/>
    <p:sldId id="374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C5C"/>
    <a:srgbClr val="262626"/>
    <a:srgbClr val="7F7F7F"/>
    <a:srgbClr val="888382"/>
    <a:srgbClr val="4F4E4E"/>
    <a:srgbClr val="663F2E"/>
    <a:srgbClr val="768EA9"/>
    <a:srgbClr val="508CC2"/>
    <a:srgbClr val="2E75B5"/>
    <a:srgbClr val="00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8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174" y="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7882-F18F-4F25-95D6-B20E85442D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190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7882-F18F-4F25-95D6-B20E85442D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95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7882-F18F-4F25-95D6-B20E85442D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12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7882-F18F-4F25-95D6-B20E85442D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4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7882-F18F-4F25-95D6-B20E85442D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04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49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75CE-7615-4BB0-8E1C-583E87C9DF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6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7882-F18F-4F25-95D6-B20E85442D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37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7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7882-F18F-4F25-95D6-B20E85442D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4741111"/>
          </a:xfrm>
          <a:custGeom>
            <a:avLst/>
            <a:gdLst>
              <a:gd name="connsiteX0" fmla="*/ 5805482 w 12191998"/>
              <a:gd name="connsiteY0" fmla="*/ 0 h 6321481"/>
              <a:gd name="connsiteX1" fmla="*/ 12191998 w 12191998"/>
              <a:gd name="connsiteY1" fmla="*/ 1 h 6321481"/>
              <a:gd name="connsiteX2" fmla="*/ 12191998 w 12191998"/>
              <a:gd name="connsiteY2" fmla="*/ 839801 h 6321481"/>
              <a:gd name="connsiteX3" fmla="*/ 0 w 12191998"/>
              <a:gd name="connsiteY3" fmla="*/ 6321481 h 6321481"/>
              <a:gd name="connsiteX4" fmla="*/ 0 w 12191998"/>
              <a:gd name="connsiteY4" fmla="*/ 2610220 h 63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6321481">
                <a:moveTo>
                  <a:pt x="5805482" y="0"/>
                </a:moveTo>
                <a:lnTo>
                  <a:pt x="12191998" y="1"/>
                </a:lnTo>
                <a:lnTo>
                  <a:pt x="12191998" y="839801"/>
                </a:lnTo>
                <a:lnTo>
                  <a:pt x="0" y="6321481"/>
                </a:lnTo>
                <a:lnTo>
                  <a:pt x="0" y="2610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80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48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" y="1301890"/>
            <a:ext cx="9144001" cy="3841613"/>
          </a:xfrm>
          <a:custGeom>
            <a:avLst/>
            <a:gdLst>
              <a:gd name="connsiteX0" fmla="*/ 1 w 12192001"/>
              <a:gd name="connsiteY0" fmla="*/ 0 h 5122151"/>
              <a:gd name="connsiteX1" fmla="*/ 12192001 w 12192001"/>
              <a:gd name="connsiteY1" fmla="*/ 5106589 h 5122151"/>
              <a:gd name="connsiteX2" fmla="*/ 12186517 w 12192001"/>
              <a:gd name="connsiteY2" fmla="*/ 5122150 h 5122151"/>
              <a:gd name="connsiteX3" fmla="*/ 1 w 12192001"/>
              <a:gd name="connsiteY3" fmla="*/ 5122151 h 5122151"/>
              <a:gd name="connsiteX4" fmla="*/ 0 w 12192001"/>
              <a:gd name="connsiteY4" fmla="*/ 1 h 512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5122151">
                <a:moveTo>
                  <a:pt x="1" y="0"/>
                </a:moveTo>
                <a:lnTo>
                  <a:pt x="12192001" y="5106589"/>
                </a:lnTo>
                <a:lnTo>
                  <a:pt x="12186517" y="5122150"/>
                </a:lnTo>
                <a:lnTo>
                  <a:pt x="1" y="512215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54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63028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CE19E9F-907A-4FAE-95B6-281114380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424" b="23161"/>
          <a:stretch/>
        </p:blipFill>
        <p:spPr>
          <a:xfrm>
            <a:off x="-3461" y="1930331"/>
            <a:ext cx="9144018" cy="321316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F328EEC-D767-4B1F-98D3-E18784D9A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424"/>
          <a:stretch/>
        </p:blipFill>
        <p:spPr>
          <a:xfrm>
            <a:off x="3443" y="0"/>
            <a:ext cx="9144018" cy="440556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209005" y="20634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添加文字标题内容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D9EFAF-BB7F-4800-B969-17AC7255F9C9}"/>
              </a:ext>
            </a:extLst>
          </p:cNvPr>
          <p:cNvSpPr/>
          <p:nvPr userDrawn="1"/>
        </p:nvSpPr>
        <p:spPr>
          <a:xfrm>
            <a:off x="0" y="544899"/>
            <a:ext cx="9144000" cy="4169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7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AF940E-4604-4478-81BC-95E8A799D4D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2CC472B-CE97-411D-A43E-22CA32328D57}"/>
              </a:ext>
            </a:extLst>
          </p:cNvPr>
          <p:cNvCxnSpPr/>
          <p:nvPr/>
        </p:nvCxnSpPr>
        <p:spPr>
          <a:xfrm flipV="1">
            <a:off x="0" y="771550"/>
            <a:ext cx="914400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图片包含 工厂, 建筑物, 天空, 户外&#10;&#10;描述已自动生成">
            <a:extLst>
              <a:ext uri="{FF2B5EF4-FFF2-40B4-BE49-F238E27FC236}">
                <a16:creationId xmlns:a16="http://schemas.microsoft.com/office/drawing/2014/main" id="{C1898061-3AEF-44F6-AA41-44A6CBAFB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>
          <a:xfrm>
            <a:off x="-603410" y="0"/>
            <a:ext cx="9747411" cy="4948014"/>
          </a:xfrm>
          <a:custGeom>
            <a:avLst/>
            <a:gdLst>
              <a:gd name="connsiteX0" fmla="*/ 4517838 w 9143999"/>
              <a:gd name="connsiteY0" fmla="*/ 0 h 4694308"/>
              <a:gd name="connsiteX1" fmla="*/ 9143999 w 9143999"/>
              <a:gd name="connsiteY1" fmla="*/ 0 h 4694308"/>
              <a:gd name="connsiteX2" fmla="*/ 9143999 w 9143999"/>
              <a:gd name="connsiteY2" fmla="*/ 621218 h 4694308"/>
              <a:gd name="connsiteX3" fmla="*/ 0 w 9143999"/>
              <a:gd name="connsiteY3" fmla="*/ 4694308 h 4694308"/>
              <a:gd name="connsiteX4" fmla="*/ 0 w 9143999"/>
              <a:gd name="connsiteY4" fmla="*/ 2012419 h 469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4694308">
                <a:moveTo>
                  <a:pt x="4517838" y="0"/>
                </a:moveTo>
                <a:lnTo>
                  <a:pt x="9143999" y="0"/>
                </a:lnTo>
                <a:lnTo>
                  <a:pt x="9143999" y="621218"/>
                </a:lnTo>
                <a:lnTo>
                  <a:pt x="0" y="4694308"/>
                </a:lnTo>
                <a:lnTo>
                  <a:pt x="0" y="2012419"/>
                </a:lnTo>
                <a:close/>
              </a:path>
            </a:pathLst>
          </a:custGeom>
        </p:spPr>
      </p:pic>
      <p:sp>
        <p:nvSpPr>
          <p:cNvPr id="13" name="等腰三角形 12"/>
          <p:cNvSpPr/>
          <p:nvPr/>
        </p:nvSpPr>
        <p:spPr>
          <a:xfrm rot="16200000" flipH="1">
            <a:off x="5904693" y="1520430"/>
            <a:ext cx="1574485" cy="1357314"/>
          </a:xfrm>
          <a:prstGeom prst="triangle">
            <a:avLst>
              <a:gd name="adj" fmla="val 39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>
            <a:off x="7247719" y="1520432"/>
            <a:ext cx="1574485" cy="1357314"/>
          </a:xfrm>
          <a:prstGeom prst="triangle">
            <a:avLst>
              <a:gd name="adj" fmla="val 6078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/>
        </p:nvSpPr>
        <p:spPr>
          <a:xfrm rot="16200000" flipH="1">
            <a:off x="7213288" y="755338"/>
            <a:ext cx="2073731" cy="1787699"/>
          </a:xfrm>
          <a:prstGeom prst="triangle">
            <a:avLst>
              <a:gd name="adj" fmla="val 39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-89588" y="645114"/>
            <a:ext cx="1299020" cy="1119845"/>
          </a:xfrm>
          <a:prstGeom prst="triangle">
            <a:avLst>
              <a:gd name="adj" fmla="val 62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40932" y="3449977"/>
            <a:ext cx="54841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商务工作总结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4208" y="3001999"/>
            <a:ext cx="218091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COMPANY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06143" y="4272583"/>
            <a:ext cx="4918983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C37F339-C053-4EB2-A978-BD3017BF3A16}"/>
              </a:ext>
            </a:extLst>
          </p:cNvPr>
          <p:cNvCxnSpPr>
            <a:cxnSpLocks/>
          </p:cNvCxnSpPr>
          <p:nvPr/>
        </p:nvCxnSpPr>
        <p:spPr>
          <a:xfrm>
            <a:off x="0" y="339502"/>
            <a:ext cx="1364601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CA6DF67-C4A9-40FC-B362-3ADF44AD4770}"/>
              </a:ext>
            </a:extLst>
          </p:cNvPr>
          <p:cNvCxnSpPr>
            <a:cxnSpLocks/>
          </p:cNvCxnSpPr>
          <p:nvPr/>
        </p:nvCxnSpPr>
        <p:spPr>
          <a:xfrm>
            <a:off x="962803" y="1117582"/>
            <a:ext cx="314083" cy="21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91E0675-6001-413C-9C27-8187EF32F3E8}"/>
              </a:ext>
            </a:extLst>
          </p:cNvPr>
          <p:cNvCxnSpPr>
            <a:cxnSpLocks/>
          </p:cNvCxnSpPr>
          <p:nvPr/>
        </p:nvCxnSpPr>
        <p:spPr>
          <a:xfrm>
            <a:off x="-808579" y="-94570"/>
            <a:ext cx="1472108" cy="1009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728F95B5-CE49-4604-A63C-101F22381B53}"/>
              </a:ext>
            </a:extLst>
          </p:cNvPr>
          <p:cNvGrpSpPr/>
          <p:nvPr/>
        </p:nvGrpSpPr>
        <p:grpSpPr>
          <a:xfrm>
            <a:off x="107995" y="185613"/>
            <a:ext cx="1223645" cy="307777"/>
            <a:chOff x="70477" y="185613"/>
            <a:chExt cx="1223645" cy="30777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3D70C6E-4AC1-468A-99D9-FCFBFBD9BBB0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" name="连接符: 肘形 2">
              <a:extLst>
                <a:ext uri="{FF2B5EF4-FFF2-40B4-BE49-F238E27FC236}">
                  <a16:creationId xmlns:a16="http://schemas.microsoft.com/office/drawing/2014/main" id="{9C8DAA94-CEE8-4D0D-A3F5-1F4F5C11F917}"/>
                </a:ext>
              </a:extLst>
            </p:cNvPr>
            <p:cNvCxnSpPr>
              <a:stCxn id="20" idx="2"/>
              <a:endCxn id="20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5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2501062" y="1564302"/>
            <a:ext cx="3018248" cy="2643828"/>
            <a:chOff x="2187184" y="1723730"/>
            <a:chExt cx="3475701" cy="3058149"/>
          </a:xfrm>
        </p:grpSpPr>
        <p:grpSp>
          <p:nvGrpSpPr>
            <p:cNvPr id="3" name="Group 9"/>
            <p:cNvGrpSpPr/>
            <p:nvPr/>
          </p:nvGrpSpPr>
          <p:grpSpPr>
            <a:xfrm rot="213443">
              <a:off x="2187184" y="3362127"/>
              <a:ext cx="1677010" cy="1419752"/>
              <a:chOff x="2955668" y="2969079"/>
              <a:chExt cx="1677010" cy="1419752"/>
            </a:xfrm>
          </p:grpSpPr>
          <p:sp>
            <p:nvSpPr>
              <p:cNvPr id="7" name="Freeform 3"/>
              <p:cNvSpPr>
                <a:spLocks/>
              </p:cNvSpPr>
              <p:nvPr/>
            </p:nvSpPr>
            <p:spPr bwMode="auto">
              <a:xfrm>
                <a:off x="3195729" y="2969079"/>
                <a:ext cx="1436949" cy="1419752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3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3436" tIns="56718" rIns="113436" bIns="567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1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Round Same Side Corner Rectangle 4"/>
              <p:cNvSpPr>
                <a:spLocks/>
              </p:cNvSpPr>
              <p:nvPr/>
            </p:nvSpPr>
            <p:spPr bwMode="auto">
              <a:xfrm rot="13500000">
                <a:off x="3568110" y="3071025"/>
                <a:ext cx="343555" cy="1568440"/>
              </a:xfrm>
              <a:prstGeom prst="round2SameRect">
                <a:avLst>
                  <a:gd name="adj1" fmla="val 16667"/>
                  <a:gd name="adj2" fmla="val 22024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3436" tIns="56718" rIns="113436" bIns="56718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1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10"/>
            <p:cNvGrpSpPr/>
            <p:nvPr/>
          </p:nvGrpSpPr>
          <p:grpSpPr>
            <a:xfrm>
              <a:off x="3488641" y="1723730"/>
              <a:ext cx="2174244" cy="2174244"/>
              <a:chOff x="4220769" y="1605276"/>
              <a:chExt cx="1739904" cy="1739904"/>
            </a:xfrm>
          </p:grpSpPr>
          <p:sp>
            <p:nvSpPr>
              <p:cNvPr id="5" name="Donut 8"/>
              <p:cNvSpPr/>
              <p:nvPr/>
            </p:nvSpPr>
            <p:spPr>
              <a:xfrm>
                <a:off x="4338879" y="1723386"/>
                <a:ext cx="1503684" cy="1503684"/>
              </a:xfrm>
              <a:prstGeom prst="donut">
                <a:avLst>
                  <a:gd name="adj" fmla="val 7174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1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Donut 7"/>
              <p:cNvSpPr/>
              <p:nvPr/>
            </p:nvSpPr>
            <p:spPr>
              <a:xfrm>
                <a:off x="4220769" y="1605276"/>
                <a:ext cx="1739904" cy="1739904"/>
              </a:xfrm>
              <a:prstGeom prst="donut">
                <a:avLst>
                  <a:gd name="adj" fmla="val 928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711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39"/>
          <p:cNvGrpSpPr/>
          <p:nvPr/>
        </p:nvGrpSpPr>
        <p:grpSpPr>
          <a:xfrm>
            <a:off x="4011419" y="3320032"/>
            <a:ext cx="632308" cy="629491"/>
            <a:chOff x="3926454" y="3754605"/>
            <a:chExt cx="728142" cy="728140"/>
          </a:xfrm>
        </p:grpSpPr>
        <p:sp>
          <p:nvSpPr>
            <p:cNvPr id="10" name="Oval 14"/>
            <p:cNvSpPr/>
            <p:nvPr/>
          </p:nvSpPr>
          <p:spPr>
            <a:xfrm rot="20300499">
              <a:off x="3926454" y="3754605"/>
              <a:ext cx="728142" cy="728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70"/>
            <p:cNvSpPr>
              <a:spLocks noEditPoints="1"/>
            </p:cNvSpPr>
            <p:nvPr/>
          </p:nvSpPr>
          <p:spPr bwMode="auto">
            <a:xfrm>
              <a:off x="4134391" y="3986705"/>
              <a:ext cx="312266" cy="263940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3436" tIns="56718" rIns="113436" bIns="56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5182100" y="1479406"/>
            <a:ext cx="632308" cy="629491"/>
            <a:chOff x="5274567" y="1625529"/>
            <a:chExt cx="728142" cy="728140"/>
          </a:xfrm>
        </p:grpSpPr>
        <p:sp>
          <p:nvSpPr>
            <p:cNvPr id="13" name="Oval 12"/>
            <p:cNvSpPr/>
            <p:nvPr/>
          </p:nvSpPr>
          <p:spPr>
            <a:xfrm rot="20300499">
              <a:off x="5274567" y="1625529"/>
              <a:ext cx="728142" cy="7281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3"/>
            <p:cNvSpPr>
              <a:spLocks noEditPoints="1"/>
            </p:cNvSpPr>
            <p:nvPr/>
          </p:nvSpPr>
          <p:spPr bwMode="auto">
            <a:xfrm>
              <a:off x="5482504" y="1832846"/>
              <a:ext cx="312266" cy="31350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24" y="128"/>
                </a:cxn>
                <a:cxn ang="0">
                  <a:pos x="128" y="128"/>
                </a:cxn>
                <a:cxn ang="0">
                  <a:pos x="128" y="24"/>
                </a:cxn>
                <a:cxn ang="0">
                  <a:pos x="24" y="128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3436" tIns="56718" rIns="113436" bIns="56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5268396" y="2823100"/>
            <a:ext cx="632308" cy="629491"/>
            <a:chOff x="5373943" y="3179798"/>
            <a:chExt cx="728142" cy="728140"/>
          </a:xfrm>
        </p:grpSpPr>
        <p:sp>
          <p:nvSpPr>
            <p:cNvPr id="16" name="Oval 13"/>
            <p:cNvSpPr/>
            <p:nvPr/>
          </p:nvSpPr>
          <p:spPr>
            <a:xfrm rot="20300499">
              <a:off x="5373943" y="3179798"/>
              <a:ext cx="728142" cy="7281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2"/>
            <p:cNvSpPr>
              <a:spLocks noEditPoints="1"/>
            </p:cNvSpPr>
            <p:nvPr/>
          </p:nvSpPr>
          <p:spPr bwMode="auto">
            <a:xfrm>
              <a:off x="5581880" y="3387734"/>
              <a:ext cx="312266" cy="31226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3436" tIns="56718" rIns="113436" bIns="56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3871788" y="1145889"/>
            <a:ext cx="632308" cy="629491"/>
            <a:chOff x="3765661" y="1239745"/>
            <a:chExt cx="728142" cy="728140"/>
          </a:xfrm>
        </p:grpSpPr>
        <p:sp>
          <p:nvSpPr>
            <p:cNvPr id="19" name="Oval 11"/>
            <p:cNvSpPr/>
            <p:nvPr/>
          </p:nvSpPr>
          <p:spPr>
            <a:xfrm rot="20300499">
              <a:off x="3765661" y="1239745"/>
              <a:ext cx="728142" cy="728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1"/>
            <p:cNvSpPr>
              <a:spLocks noEditPoints="1"/>
            </p:cNvSpPr>
            <p:nvPr/>
          </p:nvSpPr>
          <p:spPr bwMode="auto">
            <a:xfrm>
              <a:off x="4012631" y="1447681"/>
              <a:ext cx="234200" cy="312266"/>
            </a:xfrm>
            <a:custGeom>
              <a:avLst/>
              <a:gdLst/>
              <a:ahLst/>
              <a:cxnLst>
                <a:cxn ang="0">
                  <a:pos x="96" y="256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256"/>
                </a:cxn>
                <a:cxn ang="0">
                  <a:pos x="96" y="32"/>
                </a:cxn>
                <a:cxn ang="0">
                  <a:pos x="32" y="96"/>
                </a:cxn>
                <a:cxn ang="0">
                  <a:pos x="96" y="160"/>
                </a:cxn>
                <a:cxn ang="0">
                  <a:pos x="160" y="96"/>
                </a:cxn>
                <a:cxn ang="0">
                  <a:pos x="96" y="32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96" y="64"/>
                </a:cxn>
                <a:cxn ang="0">
                  <a:pos x="128" y="96"/>
                </a:cxn>
                <a:cxn ang="0">
                  <a:pos x="96" y="128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3436" tIns="56718" rIns="113436" bIns="56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3148267" y="2283457"/>
            <a:ext cx="632308" cy="629491"/>
            <a:chOff x="2932481" y="2555586"/>
            <a:chExt cx="728142" cy="728140"/>
          </a:xfrm>
        </p:grpSpPr>
        <p:sp>
          <p:nvSpPr>
            <p:cNvPr id="22" name="Oval 15"/>
            <p:cNvSpPr/>
            <p:nvPr/>
          </p:nvSpPr>
          <p:spPr>
            <a:xfrm rot="20300499">
              <a:off x="2932481" y="2555586"/>
              <a:ext cx="728142" cy="7281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86"/>
            <p:cNvSpPr>
              <a:spLocks noEditPoints="1"/>
            </p:cNvSpPr>
            <p:nvPr/>
          </p:nvSpPr>
          <p:spPr bwMode="auto">
            <a:xfrm>
              <a:off x="3136701" y="2819903"/>
              <a:ext cx="319702" cy="199504"/>
            </a:xfrm>
            <a:custGeom>
              <a:avLst/>
              <a:gdLst/>
              <a:ahLst/>
              <a:cxnLst>
                <a:cxn ang="0">
                  <a:pos x="244" y="160"/>
                </a:cxn>
                <a:cxn ang="0">
                  <a:pos x="232" y="160"/>
                </a:cxn>
                <a:cxn ang="0">
                  <a:pos x="24" y="160"/>
                </a:cxn>
                <a:cxn ang="0">
                  <a:pos x="12" y="160"/>
                </a:cxn>
                <a:cxn ang="0">
                  <a:pos x="0" y="148"/>
                </a:cxn>
                <a:cxn ang="0">
                  <a:pos x="0" y="128"/>
                </a:cxn>
                <a:cxn ang="0">
                  <a:pos x="24" y="128"/>
                </a:cxn>
                <a:cxn ang="0">
                  <a:pos x="24" y="12"/>
                </a:cxn>
                <a:cxn ang="0">
                  <a:pos x="36" y="0"/>
                </a:cxn>
                <a:cxn ang="0">
                  <a:pos x="220" y="0"/>
                </a:cxn>
                <a:cxn ang="0">
                  <a:pos x="232" y="12"/>
                </a:cxn>
                <a:cxn ang="0">
                  <a:pos x="232" y="128"/>
                </a:cxn>
                <a:cxn ang="0">
                  <a:pos x="256" y="128"/>
                </a:cxn>
                <a:cxn ang="0">
                  <a:pos x="256" y="148"/>
                </a:cxn>
                <a:cxn ang="0">
                  <a:pos x="244" y="160"/>
                </a:cxn>
                <a:cxn ang="0">
                  <a:pos x="100" y="148"/>
                </a:cxn>
                <a:cxn ang="0">
                  <a:pos x="156" y="148"/>
                </a:cxn>
                <a:cxn ang="0">
                  <a:pos x="156" y="140"/>
                </a:cxn>
                <a:cxn ang="0">
                  <a:pos x="100" y="140"/>
                </a:cxn>
                <a:cxn ang="0">
                  <a:pos x="100" y="148"/>
                </a:cxn>
                <a:cxn ang="0">
                  <a:pos x="216" y="16"/>
                </a:cxn>
                <a:cxn ang="0">
                  <a:pos x="40" y="16"/>
                </a:cxn>
                <a:cxn ang="0">
                  <a:pos x="40" y="120"/>
                </a:cxn>
                <a:cxn ang="0">
                  <a:pos x="216" y="120"/>
                </a:cxn>
                <a:cxn ang="0">
                  <a:pos x="216" y="16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3436" tIns="56718" rIns="113436" bIns="567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11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Footer Text"/>
          <p:cNvSpPr txBox="1"/>
          <p:nvPr/>
        </p:nvSpPr>
        <p:spPr>
          <a:xfrm flipH="1">
            <a:off x="1210260" y="2383300"/>
            <a:ext cx="1707406" cy="30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2747">
              <a:lnSpc>
                <a:spcPct val="120000"/>
              </a:lnSpc>
              <a:defRPr/>
            </a:pP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71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Footer Text"/>
          <p:cNvSpPr txBox="1"/>
          <p:nvPr/>
        </p:nvSpPr>
        <p:spPr>
          <a:xfrm flipH="1">
            <a:off x="4086169" y="2171026"/>
            <a:ext cx="960933" cy="30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2747">
              <a:lnSpc>
                <a:spcPct val="120000"/>
              </a:lnSpc>
              <a:defRPr/>
            </a:pP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71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ooter Text"/>
          <p:cNvSpPr txBox="1"/>
          <p:nvPr/>
        </p:nvSpPr>
        <p:spPr>
          <a:xfrm flipH="1">
            <a:off x="1960511" y="1240943"/>
            <a:ext cx="1707406" cy="30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2747">
              <a:lnSpc>
                <a:spcPct val="120000"/>
              </a:lnSpc>
              <a:defRPr/>
            </a:pP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71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ooter Text"/>
          <p:cNvSpPr txBox="1"/>
          <p:nvPr/>
        </p:nvSpPr>
        <p:spPr>
          <a:xfrm flipH="1">
            <a:off x="5982249" y="1546602"/>
            <a:ext cx="1662613" cy="30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2747">
              <a:lnSpc>
                <a:spcPct val="120000"/>
              </a:lnSpc>
              <a:defRPr/>
            </a:pP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71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Footer Text"/>
          <p:cNvSpPr txBox="1"/>
          <p:nvPr/>
        </p:nvSpPr>
        <p:spPr>
          <a:xfrm flipH="1">
            <a:off x="6032934" y="2949808"/>
            <a:ext cx="1662613" cy="30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2747">
              <a:lnSpc>
                <a:spcPct val="120000"/>
              </a:lnSpc>
              <a:defRPr/>
            </a:pP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71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ooter Text"/>
          <p:cNvSpPr txBox="1"/>
          <p:nvPr/>
        </p:nvSpPr>
        <p:spPr>
          <a:xfrm flipH="1">
            <a:off x="4797278" y="3537792"/>
            <a:ext cx="1662613" cy="300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92747">
              <a:lnSpc>
                <a:spcPct val="120000"/>
              </a:lnSpc>
              <a:defRPr/>
            </a:pP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81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813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71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241BEFB-38E3-4632-9359-562764A3C1DA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3BC2CAA-28A7-4A16-A996-9176CF669233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EE81B0D-B358-4E33-8B49-54BA1DD35062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85D70EA-F88C-4702-B072-81CFB46AF76F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83D7807-C674-4B9B-A216-6B590B85535B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5" name="连接符: 肘形 34">
              <a:extLst>
                <a:ext uri="{FF2B5EF4-FFF2-40B4-BE49-F238E27FC236}">
                  <a16:creationId xmlns:a16="http://schemas.microsoft.com/office/drawing/2014/main" id="{FB473DC7-7E1D-47EE-8953-BFD4C82FA0AC}"/>
                </a:ext>
              </a:extLst>
            </p:cNvPr>
            <p:cNvCxnSpPr>
              <a:stCxn id="34" idx="2"/>
              <a:endCxn id="34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0B92EBF2-7853-4ACA-9A9D-1914E1AE0864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3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"/>
    </mc:Choice>
    <mc:Fallback xmlns="">
      <p:transition spd="slow" advTm="3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4142834" y="910726"/>
            <a:ext cx="3932696" cy="3304087"/>
            <a:chOff x="5523778" y="1214301"/>
            <a:chExt cx="5243594" cy="4405449"/>
          </a:xfrm>
        </p:grpSpPr>
        <p:sp>
          <p:nvSpPr>
            <p:cNvPr id="6" name="Arc 4"/>
            <p:cNvSpPr/>
            <p:nvPr/>
          </p:nvSpPr>
          <p:spPr>
            <a:xfrm>
              <a:off x="5967407" y="1536396"/>
              <a:ext cx="3785207" cy="3785207"/>
            </a:xfrm>
            <a:prstGeom prst="arc">
              <a:avLst>
                <a:gd name="adj1" fmla="val 2081277"/>
                <a:gd name="adj2" fmla="val 10793851"/>
              </a:avLst>
            </a:prstGeom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Arc 5"/>
            <p:cNvSpPr/>
            <p:nvPr/>
          </p:nvSpPr>
          <p:spPr>
            <a:xfrm>
              <a:off x="6258577" y="1827566"/>
              <a:ext cx="3202868" cy="3202867"/>
            </a:xfrm>
            <a:prstGeom prst="arc">
              <a:avLst>
                <a:gd name="adj1" fmla="val 3922323"/>
                <a:gd name="adj2" fmla="val 10793851"/>
              </a:avLst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Arc 6"/>
            <p:cNvSpPr/>
            <p:nvPr/>
          </p:nvSpPr>
          <p:spPr>
            <a:xfrm>
              <a:off x="6549747" y="2118736"/>
              <a:ext cx="2620528" cy="2620528"/>
            </a:xfrm>
            <a:prstGeom prst="arc">
              <a:avLst>
                <a:gd name="adj1" fmla="val 5634777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Arc 7"/>
            <p:cNvSpPr/>
            <p:nvPr/>
          </p:nvSpPr>
          <p:spPr>
            <a:xfrm>
              <a:off x="6840916" y="2409905"/>
              <a:ext cx="2038188" cy="2038188"/>
            </a:xfrm>
            <a:prstGeom prst="arc">
              <a:avLst>
                <a:gd name="adj1" fmla="val 7479685"/>
                <a:gd name="adj2" fmla="val 10793851"/>
              </a:avLst>
            </a:prstGeom>
            <a:ln w="254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7190690" y="2431939"/>
              <a:ext cx="698807" cy="1495255"/>
              <a:chOff x="7190690" y="2431939"/>
              <a:chExt cx="698807" cy="1495255"/>
            </a:xfrm>
          </p:grpSpPr>
          <p:grpSp>
            <p:nvGrpSpPr>
              <p:cNvPr id="45" name="Group 9"/>
              <p:cNvGrpSpPr/>
              <p:nvPr/>
            </p:nvGrpSpPr>
            <p:grpSpPr>
              <a:xfrm>
                <a:off x="7190690" y="2431939"/>
                <a:ext cx="698807" cy="1495255"/>
                <a:chOff x="6656632" y="2132856"/>
                <a:chExt cx="864000" cy="1848721"/>
              </a:xfrm>
            </p:grpSpPr>
            <p:grpSp>
              <p:nvGrpSpPr>
                <p:cNvPr id="47" name="Group 11"/>
                <p:cNvGrpSpPr/>
                <p:nvPr/>
              </p:nvGrpSpPr>
              <p:grpSpPr>
                <a:xfrm>
                  <a:off x="6656632" y="2132856"/>
                  <a:ext cx="864000" cy="1848721"/>
                  <a:chOff x="6656632" y="2132856"/>
                  <a:chExt cx="864000" cy="1848721"/>
                </a:xfrm>
              </p:grpSpPr>
              <p:sp>
                <p:nvSpPr>
                  <p:cNvPr id="49" name="Oval 13"/>
                  <p:cNvSpPr/>
                  <p:nvPr/>
                </p:nvSpPr>
                <p:spPr>
                  <a:xfrm>
                    <a:off x="6710631" y="3838855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50" name="Straight Connector 14"/>
                  <p:cNvCxnSpPr/>
                  <p:nvPr/>
                </p:nvCxnSpPr>
                <p:spPr>
                  <a:xfrm flipV="1">
                    <a:off x="7088957" y="2996953"/>
                    <a:ext cx="0" cy="613027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1" name="Arc 15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Oval 16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8" name="TextBox 12"/>
                <p:cNvSpPr txBox="1"/>
                <p:nvPr/>
              </p:nvSpPr>
              <p:spPr>
                <a:xfrm>
                  <a:off x="6832346" y="2350573"/>
                  <a:ext cx="525610" cy="41858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id-ID" alt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15</a:t>
                  </a:r>
                </a:p>
              </p:txBody>
            </p:sp>
          </p:grpSp>
          <p:cxnSp>
            <p:nvCxnSpPr>
              <p:cNvPr id="46" name="Straight Connector 10"/>
              <p:cNvCxnSpPr/>
              <p:nvPr/>
            </p:nvCxnSpPr>
            <p:spPr>
              <a:xfrm flipH="1">
                <a:off x="7332895" y="3607160"/>
                <a:ext cx="212955" cy="221503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Group 21"/>
            <p:cNvGrpSpPr/>
            <p:nvPr/>
          </p:nvGrpSpPr>
          <p:grpSpPr>
            <a:xfrm>
              <a:off x="7878987" y="2431939"/>
              <a:ext cx="736866" cy="2042855"/>
              <a:chOff x="7878987" y="2431939"/>
              <a:chExt cx="736866" cy="2042855"/>
            </a:xfrm>
          </p:grpSpPr>
          <p:sp>
            <p:nvSpPr>
              <p:cNvPr id="39" name="Oval 22"/>
              <p:cNvSpPr/>
              <p:nvPr/>
            </p:nvSpPr>
            <p:spPr>
              <a:xfrm>
                <a:off x="7878987" y="4359360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40" name="Straight Connector 23"/>
              <p:cNvCxnSpPr/>
              <p:nvPr/>
            </p:nvCxnSpPr>
            <p:spPr>
              <a:xfrm flipV="1">
                <a:off x="8266712" y="3145185"/>
                <a:ext cx="0" cy="942625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Arc 24"/>
              <p:cNvSpPr/>
              <p:nvPr/>
            </p:nvSpPr>
            <p:spPr>
              <a:xfrm>
                <a:off x="7917046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Oval 25"/>
              <p:cNvSpPr/>
              <p:nvPr/>
            </p:nvSpPr>
            <p:spPr>
              <a:xfrm>
                <a:off x="7960721" y="2475864"/>
                <a:ext cx="611456" cy="6114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TextBox 26"/>
              <p:cNvSpPr txBox="1"/>
              <p:nvPr/>
            </p:nvSpPr>
            <p:spPr>
              <a:xfrm>
                <a:off x="8058816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23</a:t>
                </a:r>
              </a:p>
            </p:txBody>
          </p:sp>
          <p:cxnSp>
            <p:nvCxnSpPr>
              <p:cNvPr id="44" name="Straight Connector 27"/>
              <p:cNvCxnSpPr/>
              <p:nvPr/>
            </p:nvCxnSpPr>
            <p:spPr>
              <a:xfrm flipH="1">
                <a:off x="7988283" y="4076048"/>
                <a:ext cx="283559" cy="294942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28"/>
            <p:cNvGrpSpPr/>
            <p:nvPr/>
          </p:nvGrpSpPr>
          <p:grpSpPr>
            <a:xfrm>
              <a:off x="8456743" y="2431939"/>
              <a:ext cx="885465" cy="2267880"/>
              <a:chOff x="8456743" y="2431939"/>
              <a:chExt cx="885465" cy="2267880"/>
            </a:xfrm>
          </p:grpSpPr>
          <p:sp>
            <p:nvSpPr>
              <p:cNvPr id="33" name="Arc 29"/>
              <p:cNvSpPr/>
              <p:nvPr/>
            </p:nvSpPr>
            <p:spPr>
              <a:xfrm>
                <a:off x="8643401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Oval 30"/>
              <p:cNvSpPr/>
              <p:nvPr/>
            </p:nvSpPr>
            <p:spPr>
              <a:xfrm>
                <a:off x="8687076" y="2475864"/>
                <a:ext cx="611456" cy="6114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TextBox 31"/>
              <p:cNvSpPr txBox="1"/>
              <p:nvPr/>
            </p:nvSpPr>
            <p:spPr>
              <a:xfrm>
                <a:off x="8785171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32</a:t>
                </a:r>
              </a:p>
            </p:txBody>
          </p:sp>
          <p:sp>
            <p:nvSpPr>
              <p:cNvPr id="36" name="Oval 32"/>
              <p:cNvSpPr/>
              <p:nvPr/>
            </p:nvSpPr>
            <p:spPr>
              <a:xfrm>
                <a:off x="8456743" y="4584385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7" name="Straight Connector 33"/>
              <p:cNvCxnSpPr/>
              <p:nvPr/>
            </p:nvCxnSpPr>
            <p:spPr>
              <a:xfrm flipH="1">
                <a:off x="8554464" y="4141144"/>
                <a:ext cx="441950" cy="4596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4"/>
              <p:cNvCxnSpPr/>
              <p:nvPr/>
            </p:nvCxnSpPr>
            <p:spPr>
              <a:xfrm flipV="1">
                <a:off x="8990612" y="3169806"/>
                <a:ext cx="0" cy="98381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" name="Group 35"/>
            <p:cNvGrpSpPr/>
            <p:nvPr/>
          </p:nvGrpSpPr>
          <p:grpSpPr>
            <a:xfrm>
              <a:off x="9369757" y="2431939"/>
              <a:ext cx="698807" cy="1896428"/>
              <a:chOff x="9369757" y="2431939"/>
              <a:chExt cx="698807" cy="1896428"/>
            </a:xfrm>
          </p:grpSpPr>
          <p:sp>
            <p:nvSpPr>
              <p:cNvPr id="27" name="Oval 36"/>
              <p:cNvSpPr/>
              <p:nvPr/>
            </p:nvSpPr>
            <p:spPr>
              <a:xfrm>
                <a:off x="9428725" y="4212933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8" name="Straight Connector 37"/>
              <p:cNvCxnSpPr/>
              <p:nvPr/>
            </p:nvCxnSpPr>
            <p:spPr>
              <a:xfrm flipV="1">
                <a:off x="9718899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" name="Arc 38"/>
              <p:cNvSpPr/>
              <p:nvPr/>
            </p:nvSpPr>
            <p:spPr>
              <a:xfrm>
                <a:off x="9369757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39"/>
              <p:cNvSpPr/>
              <p:nvPr/>
            </p:nvSpPr>
            <p:spPr>
              <a:xfrm>
                <a:off x="9413432" y="2475864"/>
                <a:ext cx="611456" cy="611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TextBox 40"/>
              <p:cNvSpPr txBox="1"/>
              <p:nvPr/>
            </p:nvSpPr>
            <p:spPr>
              <a:xfrm>
                <a:off x="9511527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45</a:t>
                </a:r>
              </a:p>
            </p:txBody>
          </p:sp>
          <p:cxnSp>
            <p:nvCxnSpPr>
              <p:cNvPr id="32" name="Straight Connector 41"/>
              <p:cNvCxnSpPr/>
              <p:nvPr/>
            </p:nvCxnSpPr>
            <p:spPr>
              <a:xfrm flipH="1">
                <a:off x="9511438" y="3701643"/>
                <a:ext cx="211683" cy="5112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Arc 44"/>
            <p:cNvSpPr/>
            <p:nvPr/>
          </p:nvSpPr>
          <p:spPr>
            <a:xfrm>
              <a:off x="5669011" y="1214301"/>
              <a:ext cx="4399553" cy="4405449"/>
            </a:xfrm>
            <a:prstGeom prst="arc">
              <a:avLst>
                <a:gd name="adj1" fmla="val 1354082"/>
                <a:gd name="adj2" fmla="val 10758414"/>
              </a:avLst>
            </a:prstGeom>
            <a:ln w="2540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46"/>
            <p:cNvGrpSpPr/>
            <p:nvPr/>
          </p:nvGrpSpPr>
          <p:grpSpPr>
            <a:xfrm>
              <a:off x="10068565" y="2431939"/>
              <a:ext cx="698807" cy="1692992"/>
              <a:chOff x="10068565" y="2431939"/>
              <a:chExt cx="698807" cy="1692992"/>
            </a:xfrm>
          </p:grpSpPr>
          <p:sp>
            <p:nvSpPr>
              <p:cNvPr id="21" name="Oval 47"/>
              <p:cNvSpPr/>
              <p:nvPr/>
            </p:nvSpPr>
            <p:spPr>
              <a:xfrm>
                <a:off x="10089267" y="4009497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2" name="Straight Connector 48"/>
              <p:cNvCxnSpPr/>
              <p:nvPr/>
            </p:nvCxnSpPr>
            <p:spPr>
              <a:xfrm flipV="1">
                <a:off x="10417707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Arc 49"/>
              <p:cNvSpPr/>
              <p:nvPr/>
            </p:nvSpPr>
            <p:spPr>
              <a:xfrm>
                <a:off x="10068565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50"/>
              <p:cNvSpPr/>
              <p:nvPr/>
            </p:nvSpPr>
            <p:spPr>
              <a:xfrm>
                <a:off x="10112240" y="2475864"/>
                <a:ext cx="611456" cy="61145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TextBox 51"/>
              <p:cNvSpPr txBox="1"/>
              <p:nvPr/>
            </p:nvSpPr>
            <p:spPr>
              <a:xfrm>
                <a:off x="10210335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55</a:t>
                </a:r>
              </a:p>
            </p:txBody>
          </p:sp>
          <p:cxnSp>
            <p:nvCxnSpPr>
              <p:cNvPr id="26" name="Straight Connector 52"/>
              <p:cNvCxnSpPr/>
              <p:nvPr/>
            </p:nvCxnSpPr>
            <p:spPr>
              <a:xfrm flipH="1">
                <a:off x="10177860" y="3701643"/>
                <a:ext cx="244070" cy="313362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TextBox 17"/>
            <p:cNvSpPr txBox="1">
              <a:spLocks/>
            </p:cNvSpPr>
            <p:nvPr/>
          </p:nvSpPr>
          <p:spPr>
            <a:xfrm rot="16200000">
              <a:off x="532418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18"/>
            <p:cNvSpPr txBox="1">
              <a:spLocks/>
            </p:cNvSpPr>
            <p:nvPr/>
          </p:nvSpPr>
          <p:spPr>
            <a:xfrm rot="16200000">
              <a:off x="5621723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19"/>
            <p:cNvSpPr txBox="1">
              <a:spLocks/>
            </p:cNvSpPr>
            <p:nvPr/>
          </p:nvSpPr>
          <p:spPr>
            <a:xfrm rot="16200000">
              <a:off x="5912344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0"/>
            <p:cNvSpPr txBox="1">
              <a:spLocks/>
            </p:cNvSpPr>
            <p:nvPr/>
          </p:nvSpPr>
          <p:spPr>
            <a:xfrm rot="16200000">
              <a:off x="618876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TextBox 45"/>
            <p:cNvSpPr txBox="1">
              <a:spLocks/>
            </p:cNvSpPr>
            <p:nvPr/>
          </p:nvSpPr>
          <p:spPr>
            <a:xfrm rot="16200000">
              <a:off x="5008395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C3DAF1B1-596D-407A-A67D-2E974DC0D0C2}"/>
              </a:ext>
            </a:extLst>
          </p:cNvPr>
          <p:cNvSpPr/>
          <p:nvPr/>
        </p:nvSpPr>
        <p:spPr>
          <a:xfrm>
            <a:off x="1418809" y="1484263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575F590-C86F-47B5-BCC2-5E79AC38DB7B}"/>
              </a:ext>
            </a:extLst>
          </p:cNvPr>
          <p:cNvSpPr/>
          <p:nvPr/>
        </p:nvSpPr>
        <p:spPr>
          <a:xfrm>
            <a:off x="1409635" y="2358889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0AEEA21-A1FF-46FE-BEFE-3BB9026A9569}"/>
              </a:ext>
            </a:extLst>
          </p:cNvPr>
          <p:cNvSpPr/>
          <p:nvPr/>
        </p:nvSpPr>
        <p:spPr>
          <a:xfrm>
            <a:off x="1418809" y="3356096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EBDC4C7-1ED4-42FB-AF0B-AA3E7AE450EB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35A9543F-637B-4DA1-9D67-A46B368936FF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3E37108B-ACD1-41B4-B279-1FFF2B5FCE9C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C809BC7-C973-4364-859C-140FA5F7F7E7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931E5370-0E3C-4335-842D-52DC6439D281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58" name="连接符: 肘形 57">
              <a:extLst>
                <a:ext uri="{FF2B5EF4-FFF2-40B4-BE49-F238E27FC236}">
                  <a16:creationId xmlns:a16="http://schemas.microsoft.com/office/drawing/2014/main" id="{C6F38D4A-EF49-4F13-984B-D25B6CAA87D3}"/>
                </a:ext>
              </a:extLst>
            </p:cNvPr>
            <p:cNvCxnSpPr>
              <a:stCxn id="57" idx="2"/>
              <a:endCxn id="57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F3D3C85C-5623-4881-A8C2-17C158439F5D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0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3233142" y="1222666"/>
            <a:ext cx="2677717" cy="2700000"/>
            <a:chOff x="4306165" y="1925649"/>
            <a:chExt cx="3570289" cy="3600000"/>
          </a:xfrm>
        </p:grpSpPr>
        <p:grpSp>
          <p:nvGrpSpPr>
            <p:cNvPr id="23" name="Group 6"/>
            <p:cNvGrpSpPr>
              <a:grpSpLocks noChangeAspect="1"/>
            </p:cNvGrpSpPr>
            <p:nvPr/>
          </p:nvGrpSpPr>
          <p:grpSpPr>
            <a:xfrm rot="18900000">
              <a:off x="4306165" y="1925649"/>
              <a:ext cx="3570289" cy="3600000"/>
              <a:chOff x="8022565" y="1756836"/>
              <a:chExt cx="3057587" cy="3083031"/>
            </a:xfrm>
          </p:grpSpPr>
          <p:grpSp>
            <p:nvGrpSpPr>
              <p:cNvPr id="28" name="Group 11"/>
              <p:cNvGrpSpPr>
                <a:grpSpLocks/>
              </p:cNvGrpSpPr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47" name="Block Arc 30"/>
                <p:cNvSpPr/>
                <p:nvPr/>
              </p:nvSpPr>
              <p:spPr>
                <a:xfrm>
                  <a:off x="1911669" y="890908"/>
                  <a:ext cx="4768056" cy="4767263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48" name="Group 31"/>
                <p:cNvGrpSpPr>
                  <a:grpSpLocks/>
                </p:cNvGrpSpPr>
                <p:nvPr/>
              </p:nvGrpSpPr>
              <p:grpSpPr bwMode="auto">
                <a:xfrm>
                  <a:off x="2835440" y="1789433"/>
                  <a:ext cx="2923688" cy="2928938"/>
                  <a:chOff x="2430695" y="1482792"/>
                  <a:chExt cx="3879888" cy="3886854"/>
                </a:xfrm>
              </p:grpSpPr>
              <p:sp>
                <p:nvSpPr>
                  <p:cNvPr id="49" name="Block Arc 32"/>
                  <p:cNvSpPr/>
                  <p:nvPr/>
                </p:nvSpPr>
                <p:spPr>
                  <a:xfrm>
                    <a:off x="2430695" y="1482792"/>
                    <a:ext cx="3879888" cy="3886854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Block Arc 33"/>
                  <p:cNvSpPr/>
                  <p:nvPr/>
                </p:nvSpPr>
                <p:spPr>
                  <a:xfrm>
                    <a:off x="3538632" y="2555100"/>
                    <a:ext cx="1769330" cy="1767519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9" name="Block Arc 12"/>
              <p:cNvSpPr/>
              <p:nvPr/>
            </p:nvSpPr>
            <p:spPr bwMode="auto">
              <a:xfrm flipH="1">
                <a:off x="8322827" y="2083562"/>
                <a:ext cx="2456044" cy="2456043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Block Arc 13"/>
              <p:cNvSpPr/>
              <p:nvPr/>
            </p:nvSpPr>
            <p:spPr bwMode="auto">
              <a:xfrm flipH="1">
                <a:off x="8882638" y="2640319"/>
                <a:ext cx="1336422" cy="1317082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14"/>
              <p:cNvGrpSpPr>
                <a:grpSpLocks/>
              </p:cNvGrpSpPr>
              <p:nvPr/>
            </p:nvGrpSpPr>
            <p:grpSpPr bwMode="auto">
              <a:xfrm>
                <a:off x="8386891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44" name="TextBox 27"/>
                <p:cNvSpPr txBox="1">
                  <a:spLocks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1</a:t>
                  </a:r>
                </a:p>
              </p:txBody>
            </p:sp>
            <p:sp>
              <p:nvSpPr>
                <p:cNvPr id="45" name="TextBox 28"/>
                <p:cNvSpPr txBox="1">
                  <a:spLocks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2</a:t>
                  </a:r>
                </a:p>
              </p:txBody>
            </p:sp>
            <p:sp>
              <p:nvSpPr>
                <p:cNvPr id="46" name="TextBox 29"/>
                <p:cNvSpPr txBox="1">
                  <a:spLocks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3</a:t>
                  </a:r>
                </a:p>
              </p:txBody>
            </p:sp>
          </p:grpSp>
          <p:grpSp>
            <p:nvGrpSpPr>
              <p:cNvPr id="32" name="Group 15"/>
              <p:cNvGrpSpPr>
                <a:grpSpLocks/>
              </p:cNvGrpSpPr>
              <p:nvPr/>
            </p:nvGrpSpPr>
            <p:grpSpPr bwMode="auto">
              <a:xfrm flipV="1">
                <a:off x="8322828" y="2057098"/>
                <a:ext cx="2456044" cy="2456043"/>
                <a:chOff x="2379903" y="1359220"/>
                <a:chExt cx="3830000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2" name="Block Arc 25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Block Arc 26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 flipV="1">
                <a:off x="8022566" y="1756836"/>
                <a:ext cx="3057586" cy="3056567"/>
                <a:chOff x="1910557" y="2526690"/>
                <a:chExt cx="4768056" cy="4767262"/>
              </a:xfrm>
            </p:grpSpPr>
            <p:sp>
              <p:nvSpPr>
                <p:cNvPr id="38" name="Block Arc 21"/>
                <p:cNvSpPr/>
                <p:nvPr/>
              </p:nvSpPr>
              <p:spPr bwMode="auto">
                <a:xfrm flipH="1">
                  <a:off x="1910557" y="2526690"/>
                  <a:ext cx="4768056" cy="4767262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Group 22"/>
                <p:cNvGrpSpPr>
                  <a:grpSpLocks/>
                </p:cNvGrpSpPr>
                <p:nvPr/>
              </p:nvGrpSpPr>
              <p:grpSpPr bwMode="auto">
                <a:xfrm flipH="1">
                  <a:off x="2831153" y="3449027"/>
                  <a:ext cx="2907816" cy="2905125"/>
                  <a:chOff x="2451759" y="1514392"/>
                  <a:chExt cx="3858825" cy="3855254"/>
                </a:xfrm>
              </p:grpSpPr>
              <p:sp>
                <p:nvSpPr>
                  <p:cNvPr id="40" name="Block Arc 23"/>
                  <p:cNvSpPr/>
                  <p:nvPr/>
                </p:nvSpPr>
                <p:spPr>
                  <a:xfrm>
                    <a:off x="2451759" y="1514392"/>
                    <a:ext cx="3858825" cy="3855254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Block Arc 24"/>
                  <p:cNvSpPr/>
                  <p:nvPr/>
                </p:nvSpPr>
                <p:spPr>
                  <a:xfrm>
                    <a:off x="3429103" y="2555100"/>
                    <a:ext cx="1876754" cy="1767519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4" name="Group 17"/>
              <p:cNvGrpSpPr>
                <a:grpSpLocks/>
              </p:cNvGrpSpPr>
              <p:nvPr/>
            </p:nvGrpSpPr>
            <p:grpSpPr bwMode="auto">
              <a:xfrm rot="10800000">
                <a:off x="9576132" y="3289368"/>
                <a:ext cx="957526" cy="1383186"/>
                <a:chOff x="2827519" y="1107924"/>
                <a:chExt cx="1493180" cy="2157329"/>
              </a:xfrm>
            </p:grpSpPr>
            <p:sp>
              <p:nvSpPr>
                <p:cNvPr id="35" name="TextBox 18"/>
                <p:cNvSpPr txBox="1">
                  <a:spLocks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6</a:t>
                  </a:r>
                </a:p>
              </p:txBody>
            </p:sp>
            <p:sp>
              <p:nvSpPr>
                <p:cNvPr id="36" name="TextBox 19"/>
                <p:cNvSpPr txBox="1">
                  <a:spLocks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5</a:t>
                  </a:r>
                </a:p>
              </p:txBody>
            </p:sp>
            <p:sp>
              <p:nvSpPr>
                <p:cNvPr id="37" name="TextBox 20"/>
                <p:cNvSpPr txBox="1">
                  <a:spLocks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4</a:t>
                  </a:r>
                </a:p>
              </p:txBody>
            </p:sp>
          </p:grpSp>
        </p:grpSp>
        <p:sp>
          <p:nvSpPr>
            <p:cNvPr id="24" name="TextBox 7"/>
            <p:cNvSpPr txBox="1"/>
            <p:nvPr/>
          </p:nvSpPr>
          <p:spPr>
            <a:xfrm>
              <a:off x="5810438" y="4206849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5795270" y="4851062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5817120" y="3005992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5795269" y="2375869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91907E6B-A180-4C73-94D9-3060DE63F080}"/>
              </a:ext>
            </a:extLst>
          </p:cNvPr>
          <p:cNvSpPr/>
          <p:nvPr/>
        </p:nvSpPr>
        <p:spPr>
          <a:xfrm>
            <a:off x="1023275" y="1478925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D860799-A325-47FD-B323-AA33A11CD0A8}"/>
              </a:ext>
            </a:extLst>
          </p:cNvPr>
          <p:cNvSpPr/>
          <p:nvPr/>
        </p:nvSpPr>
        <p:spPr>
          <a:xfrm>
            <a:off x="1023275" y="2481376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DC4D363-2FD1-4CC7-8CB8-DB337F67DD55}"/>
              </a:ext>
            </a:extLst>
          </p:cNvPr>
          <p:cNvSpPr/>
          <p:nvPr/>
        </p:nvSpPr>
        <p:spPr>
          <a:xfrm>
            <a:off x="1023275" y="3520937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72F5578-2228-4172-92EF-1204407376F8}"/>
              </a:ext>
            </a:extLst>
          </p:cNvPr>
          <p:cNvSpPr/>
          <p:nvPr/>
        </p:nvSpPr>
        <p:spPr>
          <a:xfrm>
            <a:off x="6084414" y="1495314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150DF828-8D2D-4266-B029-63D05EC26586}"/>
              </a:ext>
            </a:extLst>
          </p:cNvPr>
          <p:cNvSpPr/>
          <p:nvPr/>
        </p:nvSpPr>
        <p:spPr>
          <a:xfrm>
            <a:off x="6084414" y="2497765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3441D91-96BF-4788-9ECD-C2DDD5314E24}"/>
              </a:ext>
            </a:extLst>
          </p:cNvPr>
          <p:cNvSpPr/>
          <p:nvPr/>
        </p:nvSpPr>
        <p:spPr>
          <a:xfrm>
            <a:off x="6084414" y="3537326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AB1DD4C-4FF5-4CBB-9987-F515DCEF9051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BCD2D1F4-F55E-4CB8-AFEA-39F14FC150A8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47803D1-400F-4623-BC17-E9B911C847D8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A284B4F-4C6B-4EA7-8B9A-D4FE5042FF28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8C23D354-EBAE-48D5-AD8B-61E22DB1ADA2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62" name="连接符: 肘形 61">
              <a:extLst>
                <a:ext uri="{FF2B5EF4-FFF2-40B4-BE49-F238E27FC236}">
                  <a16:creationId xmlns:a16="http://schemas.microsoft.com/office/drawing/2014/main" id="{E84FBEB6-2EBD-4187-975B-7B5D973241F3}"/>
                </a:ext>
              </a:extLst>
            </p:cNvPr>
            <p:cNvCxnSpPr>
              <a:stCxn id="61" idx="2"/>
              <a:endCxn id="61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>
            <a:extLst>
              <a:ext uri="{FF2B5EF4-FFF2-40B4-BE49-F238E27FC236}">
                <a16:creationId xmlns:a16="http://schemas.microsoft.com/office/drawing/2014/main" id="{C6D691C1-BA50-46E1-84D5-1162ED419163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51979" y="824912"/>
            <a:ext cx="1715900" cy="2546222"/>
            <a:chOff x="2477041" y="765569"/>
            <a:chExt cx="2287867" cy="3394963"/>
          </a:xfrm>
        </p:grpSpPr>
        <p:grpSp>
          <p:nvGrpSpPr>
            <p:cNvPr id="17" name="组合 16"/>
            <p:cNvGrpSpPr>
              <a:grpSpLocks/>
            </p:cNvGrpSpPr>
            <p:nvPr/>
          </p:nvGrpSpPr>
          <p:grpSpPr bwMode="auto">
            <a:xfrm flipH="1">
              <a:off x="3118043" y="765569"/>
              <a:ext cx="1646865" cy="3394963"/>
              <a:chOff x="3509" y="406"/>
              <a:chExt cx="1485" cy="3131"/>
            </a:xfrm>
          </p:grpSpPr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4921" y="1988"/>
                <a:ext cx="24" cy="23"/>
              </a:xfrm>
              <a:custGeom>
                <a:avLst/>
                <a:gdLst>
                  <a:gd name="T0" fmla="*/ 12 w 12"/>
                  <a:gd name="T1" fmla="*/ 7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5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7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7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4951" y="1847"/>
                <a:ext cx="23" cy="24"/>
              </a:xfrm>
              <a:custGeom>
                <a:avLst/>
                <a:gdLst>
                  <a:gd name="T0" fmla="*/ 12 w 12"/>
                  <a:gd name="T1" fmla="*/ 6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6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6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7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4342" y="756"/>
                <a:ext cx="14" cy="22"/>
              </a:xfrm>
              <a:custGeom>
                <a:avLst/>
                <a:gdLst>
                  <a:gd name="T0" fmla="*/ 0 w 7"/>
                  <a:gd name="T1" fmla="*/ 4 h 11"/>
                  <a:gd name="T2" fmla="*/ 1 w 7"/>
                  <a:gd name="T3" fmla="*/ 5 h 11"/>
                  <a:gd name="T4" fmla="*/ 0 w 7"/>
                  <a:gd name="T5" fmla="*/ 7 h 11"/>
                  <a:gd name="T6" fmla="*/ 5 w 7"/>
                  <a:gd name="T7" fmla="*/ 11 h 11"/>
                  <a:gd name="T8" fmla="*/ 7 w 7"/>
                  <a:gd name="T9" fmla="*/ 5 h 11"/>
                  <a:gd name="T10" fmla="*/ 5 w 7"/>
                  <a:gd name="T11" fmla="*/ 0 h 11"/>
                  <a:gd name="T12" fmla="*/ 0 w 7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0" y="5"/>
                      <a:pt x="1" y="5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7" y="8"/>
                      <a:pt x="7" y="5"/>
                    </a:cubicBezTo>
                    <a:cubicBezTo>
                      <a:pt x="7" y="3"/>
                      <a:pt x="6" y="1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4327" y="748"/>
                <a:ext cx="21" cy="14"/>
              </a:xfrm>
              <a:custGeom>
                <a:avLst/>
                <a:gdLst>
                  <a:gd name="T0" fmla="*/ 5 w 11"/>
                  <a:gd name="T1" fmla="*/ 6 h 7"/>
                  <a:gd name="T2" fmla="*/ 7 w 11"/>
                  <a:gd name="T3" fmla="*/ 7 h 7"/>
                  <a:gd name="T4" fmla="*/ 11 w 11"/>
                  <a:gd name="T5" fmla="*/ 2 h 7"/>
                  <a:gd name="T6" fmla="*/ 5 w 11"/>
                  <a:gd name="T7" fmla="*/ 0 h 7"/>
                  <a:gd name="T8" fmla="*/ 0 w 11"/>
                  <a:gd name="T9" fmla="*/ 2 h 7"/>
                  <a:gd name="T10" fmla="*/ 4 w 11"/>
                  <a:gd name="T11" fmla="*/ 7 h 7"/>
                  <a:gd name="T12" fmla="*/ 5 w 11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6"/>
                    </a:moveTo>
                    <a:cubicBezTo>
                      <a:pt x="6" y="6"/>
                      <a:pt x="6" y="6"/>
                      <a:pt x="7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4319" y="756"/>
                <a:ext cx="14" cy="22"/>
              </a:xfrm>
              <a:custGeom>
                <a:avLst/>
                <a:gdLst>
                  <a:gd name="T0" fmla="*/ 6 w 7"/>
                  <a:gd name="T1" fmla="*/ 6 h 11"/>
                  <a:gd name="T2" fmla="*/ 7 w 7"/>
                  <a:gd name="T3" fmla="*/ 4 h 11"/>
                  <a:gd name="T4" fmla="*/ 2 w 7"/>
                  <a:gd name="T5" fmla="*/ 0 h 11"/>
                  <a:gd name="T6" fmla="*/ 0 w 7"/>
                  <a:gd name="T7" fmla="*/ 6 h 11"/>
                  <a:gd name="T8" fmla="*/ 2 w 7"/>
                  <a:gd name="T9" fmla="*/ 11 h 11"/>
                  <a:gd name="T10" fmla="*/ 7 w 7"/>
                  <a:gd name="T11" fmla="*/ 7 h 11"/>
                  <a:gd name="T12" fmla="*/ 6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6" y="6"/>
                    </a:moveTo>
                    <a:cubicBezTo>
                      <a:pt x="6" y="5"/>
                      <a:pt x="6" y="5"/>
                      <a:pt x="7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>
                <a:spLocks/>
              </p:cNvSpPr>
              <p:nvPr/>
            </p:nvSpPr>
            <p:spPr bwMode="auto">
              <a:xfrm>
                <a:off x="4327" y="772"/>
                <a:ext cx="21" cy="13"/>
              </a:xfrm>
              <a:custGeom>
                <a:avLst/>
                <a:gdLst>
                  <a:gd name="T0" fmla="*/ 5 w 11"/>
                  <a:gd name="T1" fmla="*/ 1 h 7"/>
                  <a:gd name="T2" fmla="*/ 4 w 11"/>
                  <a:gd name="T3" fmla="*/ 0 h 7"/>
                  <a:gd name="T4" fmla="*/ 0 w 11"/>
                  <a:gd name="T5" fmla="*/ 5 h 7"/>
                  <a:gd name="T6" fmla="*/ 5 w 11"/>
                  <a:gd name="T7" fmla="*/ 7 h 7"/>
                  <a:gd name="T8" fmla="*/ 11 w 11"/>
                  <a:gd name="T9" fmla="*/ 5 h 7"/>
                  <a:gd name="T10" fmla="*/ 7 w 11"/>
                  <a:gd name="T11" fmla="*/ 0 h 7"/>
                  <a:gd name="T12" fmla="*/ 5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1"/>
                    </a:moveTo>
                    <a:cubicBezTo>
                      <a:pt x="5" y="1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7"/>
                      <a:pt x="5" y="7"/>
                    </a:cubicBezTo>
                    <a:cubicBezTo>
                      <a:pt x="8" y="7"/>
                      <a:pt x="10" y="6"/>
                      <a:pt x="11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4303" y="723"/>
                <a:ext cx="84" cy="94"/>
              </a:xfrm>
              <a:custGeom>
                <a:avLst/>
                <a:gdLst>
                  <a:gd name="T0" fmla="*/ 43 w 43"/>
                  <a:gd name="T1" fmla="*/ 34 h 48"/>
                  <a:gd name="T2" fmla="*/ 43 w 43"/>
                  <a:gd name="T3" fmla="*/ 32 h 48"/>
                  <a:gd name="T4" fmla="*/ 42 w 43"/>
                  <a:gd name="T5" fmla="*/ 8 h 48"/>
                  <a:gd name="T6" fmla="*/ 34 w 43"/>
                  <a:gd name="T7" fmla="*/ 0 h 48"/>
                  <a:gd name="T8" fmla="*/ 8 w 43"/>
                  <a:gd name="T9" fmla="*/ 0 h 48"/>
                  <a:gd name="T10" fmla="*/ 0 w 43"/>
                  <a:gd name="T11" fmla="*/ 9 h 48"/>
                  <a:gd name="T12" fmla="*/ 0 w 43"/>
                  <a:gd name="T13" fmla="*/ 31 h 48"/>
                  <a:gd name="T14" fmla="*/ 0 w 43"/>
                  <a:gd name="T15" fmla="*/ 35 h 48"/>
                  <a:gd name="T16" fmla="*/ 0 w 43"/>
                  <a:gd name="T17" fmla="*/ 46 h 48"/>
                  <a:gd name="T18" fmla="*/ 2 w 43"/>
                  <a:gd name="T19" fmla="*/ 48 h 48"/>
                  <a:gd name="T20" fmla="*/ 9 w 43"/>
                  <a:gd name="T21" fmla="*/ 48 h 48"/>
                  <a:gd name="T22" fmla="*/ 11 w 43"/>
                  <a:gd name="T23" fmla="*/ 46 h 48"/>
                  <a:gd name="T24" fmla="*/ 11 w 43"/>
                  <a:gd name="T25" fmla="*/ 45 h 48"/>
                  <a:gd name="T26" fmla="*/ 32 w 43"/>
                  <a:gd name="T27" fmla="*/ 44 h 48"/>
                  <a:gd name="T28" fmla="*/ 32 w 43"/>
                  <a:gd name="T29" fmla="*/ 46 h 48"/>
                  <a:gd name="T30" fmla="*/ 34 w 43"/>
                  <a:gd name="T31" fmla="*/ 48 h 48"/>
                  <a:gd name="T32" fmla="*/ 41 w 43"/>
                  <a:gd name="T33" fmla="*/ 48 h 48"/>
                  <a:gd name="T34" fmla="*/ 43 w 43"/>
                  <a:gd name="T35" fmla="*/ 46 h 48"/>
                  <a:gd name="T36" fmla="*/ 43 w 43"/>
                  <a:gd name="T37" fmla="*/ 34 h 48"/>
                  <a:gd name="T38" fmla="*/ 17 w 43"/>
                  <a:gd name="T39" fmla="*/ 35 h 48"/>
                  <a:gd name="T40" fmla="*/ 5 w 43"/>
                  <a:gd name="T41" fmla="*/ 23 h 48"/>
                  <a:gd name="T42" fmla="*/ 17 w 43"/>
                  <a:gd name="T43" fmla="*/ 10 h 48"/>
                  <a:gd name="T44" fmla="*/ 30 w 43"/>
                  <a:gd name="T45" fmla="*/ 22 h 48"/>
                  <a:gd name="T46" fmla="*/ 17 w 43"/>
                  <a:gd name="T47" fmla="*/ 35 h 48"/>
                  <a:gd name="T48" fmla="*/ 37 w 43"/>
                  <a:gd name="T49" fmla="*/ 20 h 48"/>
                  <a:gd name="T50" fmla="*/ 37 w 43"/>
                  <a:gd name="T51" fmla="*/ 28 h 48"/>
                  <a:gd name="T52" fmla="*/ 36 w 43"/>
                  <a:gd name="T53" fmla="*/ 29 h 48"/>
                  <a:gd name="T54" fmla="*/ 35 w 43"/>
                  <a:gd name="T55" fmla="*/ 28 h 48"/>
                  <a:gd name="T56" fmla="*/ 35 w 43"/>
                  <a:gd name="T57" fmla="*/ 20 h 48"/>
                  <a:gd name="T58" fmla="*/ 34 w 43"/>
                  <a:gd name="T59" fmla="*/ 18 h 48"/>
                  <a:gd name="T60" fmla="*/ 34 w 43"/>
                  <a:gd name="T61" fmla="*/ 18 h 48"/>
                  <a:gd name="T62" fmla="*/ 36 w 43"/>
                  <a:gd name="T63" fmla="*/ 16 h 48"/>
                  <a:gd name="T64" fmla="*/ 38 w 43"/>
                  <a:gd name="T65" fmla="*/ 18 h 48"/>
                  <a:gd name="T66" fmla="*/ 38 w 43"/>
                  <a:gd name="T67" fmla="*/ 18 h 48"/>
                  <a:gd name="T68" fmla="*/ 37 w 43"/>
                  <a:gd name="T69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48">
                    <a:moveTo>
                      <a:pt x="43" y="34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1"/>
                      <a:pt x="39" y="0"/>
                      <a:pt x="3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2"/>
                      <a:pt x="0" y="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1" y="47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8"/>
                      <a:pt x="43" y="47"/>
                      <a:pt x="43" y="46"/>
                    </a:cubicBezTo>
                    <a:lnTo>
                      <a:pt x="43" y="34"/>
                    </a:lnTo>
                    <a:close/>
                    <a:moveTo>
                      <a:pt x="17" y="35"/>
                    </a:moveTo>
                    <a:cubicBezTo>
                      <a:pt x="11" y="35"/>
                      <a:pt x="5" y="30"/>
                      <a:pt x="5" y="23"/>
                    </a:cubicBezTo>
                    <a:cubicBezTo>
                      <a:pt x="5" y="16"/>
                      <a:pt x="10" y="10"/>
                      <a:pt x="17" y="10"/>
                    </a:cubicBezTo>
                    <a:cubicBezTo>
                      <a:pt x="24" y="10"/>
                      <a:pt x="30" y="16"/>
                      <a:pt x="30" y="22"/>
                    </a:cubicBezTo>
                    <a:cubicBezTo>
                      <a:pt x="30" y="29"/>
                      <a:pt x="24" y="35"/>
                      <a:pt x="17" y="35"/>
                    </a:cubicBezTo>
                    <a:close/>
                    <a:moveTo>
                      <a:pt x="37" y="20"/>
                    </a:move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29"/>
                      <a:pt x="36" y="29"/>
                    </a:cubicBezTo>
                    <a:cubicBezTo>
                      <a:pt x="35" y="29"/>
                      <a:pt x="35" y="29"/>
                      <a:pt x="35" y="28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0"/>
                      <a:pt x="34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6"/>
                      <a:pt x="35" y="16"/>
                      <a:pt x="36" y="16"/>
                    </a:cubicBezTo>
                    <a:cubicBezTo>
                      <a:pt x="37" y="15"/>
                      <a:pt x="38" y="16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9"/>
                      <a:pt x="38" y="20"/>
                      <a:pt x="37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4937" y="1947"/>
                <a:ext cx="51" cy="43"/>
              </a:xfrm>
              <a:custGeom>
                <a:avLst/>
                <a:gdLst>
                  <a:gd name="T0" fmla="*/ 22 w 26"/>
                  <a:gd name="T1" fmla="*/ 4 h 22"/>
                  <a:gd name="T2" fmla="*/ 22 w 26"/>
                  <a:gd name="T3" fmla="*/ 3 h 22"/>
                  <a:gd name="T4" fmla="*/ 22 w 26"/>
                  <a:gd name="T5" fmla="*/ 3 h 22"/>
                  <a:gd name="T6" fmla="*/ 19 w 26"/>
                  <a:gd name="T7" fmla="*/ 3 h 22"/>
                  <a:gd name="T8" fmla="*/ 19 w 26"/>
                  <a:gd name="T9" fmla="*/ 4 h 22"/>
                  <a:gd name="T10" fmla="*/ 18 w 26"/>
                  <a:gd name="T11" fmla="*/ 4 h 22"/>
                  <a:gd name="T12" fmla="*/ 17 w 26"/>
                  <a:gd name="T13" fmla="*/ 2 h 22"/>
                  <a:gd name="T14" fmla="*/ 14 w 26"/>
                  <a:gd name="T15" fmla="*/ 0 h 22"/>
                  <a:gd name="T16" fmla="*/ 12 w 26"/>
                  <a:gd name="T17" fmla="*/ 0 h 22"/>
                  <a:gd name="T18" fmla="*/ 9 w 26"/>
                  <a:gd name="T19" fmla="*/ 2 h 22"/>
                  <a:gd name="T20" fmla="*/ 9 w 26"/>
                  <a:gd name="T21" fmla="*/ 4 h 22"/>
                  <a:gd name="T22" fmla="*/ 8 w 26"/>
                  <a:gd name="T23" fmla="*/ 4 h 22"/>
                  <a:gd name="T24" fmla="*/ 7 w 26"/>
                  <a:gd name="T25" fmla="*/ 3 h 22"/>
                  <a:gd name="T26" fmla="*/ 5 w 26"/>
                  <a:gd name="T27" fmla="*/ 3 h 22"/>
                  <a:gd name="T28" fmla="*/ 4 w 26"/>
                  <a:gd name="T29" fmla="*/ 4 h 22"/>
                  <a:gd name="T30" fmla="*/ 4 w 26"/>
                  <a:gd name="T31" fmla="*/ 4 h 22"/>
                  <a:gd name="T32" fmla="*/ 0 w 26"/>
                  <a:gd name="T33" fmla="*/ 8 h 22"/>
                  <a:gd name="T34" fmla="*/ 1 w 26"/>
                  <a:gd name="T35" fmla="*/ 17 h 22"/>
                  <a:gd name="T36" fmla="*/ 5 w 26"/>
                  <a:gd name="T37" fmla="*/ 22 h 22"/>
                  <a:gd name="T38" fmla="*/ 22 w 26"/>
                  <a:gd name="T39" fmla="*/ 21 h 22"/>
                  <a:gd name="T40" fmla="*/ 26 w 26"/>
                  <a:gd name="T41" fmla="*/ 17 h 22"/>
                  <a:gd name="T42" fmla="*/ 26 w 26"/>
                  <a:gd name="T43" fmla="*/ 8 h 22"/>
                  <a:gd name="T44" fmla="*/ 22 w 26"/>
                  <a:gd name="T45" fmla="*/ 4 h 22"/>
                  <a:gd name="T46" fmla="*/ 10 w 26"/>
                  <a:gd name="T47" fmla="*/ 2 h 22"/>
                  <a:gd name="T48" fmla="*/ 12 w 26"/>
                  <a:gd name="T49" fmla="*/ 1 h 22"/>
                  <a:gd name="T50" fmla="*/ 14 w 26"/>
                  <a:gd name="T51" fmla="*/ 1 h 22"/>
                  <a:gd name="T52" fmla="*/ 16 w 26"/>
                  <a:gd name="T53" fmla="*/ 2 h 22"/>
                  <a:gd name="T54" fmla="*/ 16 w 26"/>
                  <a:gd name="T55" fmla="*/ 4 h 22"/>
                  <a:gd name="T56" fmla="*/ 10 w 26"/>
                  <a:gd name="T57" fmla="*/ 4 h 22"/>
                  <a:gd name="T58" fmla="*/ 10 w 26"/>
                  <a:gd name="T5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22">
                    <a:moveTo>
                      <a:pt x="22" y="4"/>
                    </a:moveTo>
                    <a:cubicBezTo>
                      <a:pt x="22" y="4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9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20"/>
                      <a:pt x="3" y="22"/>
                      <a:pt x="5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4" y="21"/>
                      <a:pt x="26" y="19"/>
                      <a:pt x="26" y="1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6"/>
                      <a:pt x="24" y="4"/>
                      <a:pt x="22" y="4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1"/>
                      <a:pt x="12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4737" y="1106"/>
                <a:ext cx="59" cy="84"/>
              </a:xfrm>
              <a:custGeom>
                <a:avLst/>
                <a:gdLst>
                  <a:gd name="T0" fmla="*/ 29 w 30"/>
                  <a:gd name="T1" fmla="*/ 8 h 43"/>
                  <a:gd name="T2" fmla="*/ 22 w 30"/>
                  <a:gd name="T3" fmla="*/ 0 h 43"/>
                  <a:gd name="T4" fmla="*/ 7 w 30"/>
                  <a:gd name="T5" fmla="*/ 1 h 43"/>
                  <a:gd name="T6" fmla="*/ 0 w 30"/>
                  <a:gd name="T7" fmla="*/ 8 h 43"/>
                  <a:gd name="T8" fmla="*/ 1 w 30"/>
                  <a:gd name="T9" fmla="*/ 36 h 43"/>
                  <a:gd name="T10" fmla="*/ 8 w 30"/>
                  <a:gd name="T11" fmla="*/ 43 h 43"/>
                  <a:gd name="T12" fmla="*/ 23 w 30"/>
                  <a:gd name="T13" fmla="*/ 43 h 43"/>
                  <a:gd name="T14" fmla="*/ 30 w 30"/>
                  <a:gd name="T15" fmla="*/ 35 h 43"/>
                  <a:gd name="T16" fmla="*/ 29 w 30"/>
                  <a:gd name="T17" fmla="*/ 8 h 43"/>
                  <a:gd name="T18" fmla="*/ 17 w 30"/>
                  <a:gd name="T19" fmla="*/ 40 h 43"/>
                  <a:gd name="T20" fmla="*/ 14 w 30"/>
                  <a:gd name="T21" fmla="*/ 40 h 43"/>
                  <a:gd name="T22" fmla="*/ 13 w 30"/>
                  <a:gd name="T23" fmla="*/ 40 h 43"/>
                  <a:gd name="T24" fmla="*/ 13 w 30"/>
                  <a:gd name="T25" fmla="*/ 38 h 43"/>
                  <a:gd name="T26" fmla="*/ 14 w 30"/>
                  <a:gd name="T27" fmla="*/ 37 h 43"/>
                  <a:gd name="T28" fmla="*/ 17 w 30"/>
                  <a:gd name="T29" fmla="*/ 37 h 43"/>
                  <a:gd name="T30" fmla="*/ 18 w 30"/>
                  <a:gd name="T31" fmla="*/ 38 h 43"/>
                  <a:gd name="T32" fmla="*/ 18 w 30"/>
                  <a:gd name="T33" fmla="*/ 40 h 43"/>
                  <a:gd name="T34" fmla="*/ 17 w 30"/>
                  <a:gd name="T35" fmla="*/ 40 h 43"/>
                  <a:gd name="T36" fmla="*/ 22 w 30"/>
                  <a:gd name="T37" fmla="*/ 33 h 43"/>
                  <a:gd name="T38" fmla="*/ 9 w 30"/>
                  <a:gd name="T39" fmla="*/ 34 h 43"/>
                  <a:gd name="T40" fmla="*/ 4 w 30"/>
                  <a:gd name="T41" fmla="*/ 29 h 43"/>
                  <a:gd name="T42" fmla="*/ 4 w 30"/>
                  <a:gd name="T43" fmla="*/ 9 h 43"/>
                  <a:gd name="T44" fmla="*/ 8 w 30"/>
                  <a:gd name="T45" fmla="*/ 4 h 43"/>
                  <a:gd name="T46" fmla="*/ 21 w 30"/>
                  <a:gd name="T47" fmla="*/ 4 h 43"/>
                  <a:gd name="T48" fmla="*/ 26 w 30"/>
                  <a:gd name="T49" fmla="*/ 9 h 43"/>
                  <a:gd name="T50" fmla="*/ 26 w 30"/>
                  <a:gd name="T51" fmla="*/ 29 h 43"/>
                  <a:gd name="T52" fmla="*/ 22 w 30"/>
                  <a:gd name="T5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3">
                    <a:moveTo>
                      <a:pt x="29" y="8"/>
                    </a:moveTo>
                    <a:cubicBezTo>
                      <a:pt x="29" y="4"/>
                      <a:pt x="26" y="0"/>
                      <a:pt x="22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40"/>
                      <a:pt x="4" y="43"/>
                      <a:pt x="8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7" y="43"/>
                      <a:pt x="30" y="39"/>
                      <a:pt x="30" y="35"/>
                    </a:cubicBezTo>
                    <a:lnTo>
                      <a:pt x="29" y="8"/>
                    </a:lnTo>
                    <a:close/>
                    <a:moveTo>
                      <a:pt x="17" y="4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4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8" y="37"/>
                      <a:pt x="18" y="38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7" y="40"/>
                      <a:pt x="17" y="40"/>
                    </a:cubicBezTo>
                    <a:close/>
                    <a:moveTo>
                      <a:pt x="22" y="33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6" y="34"/>
                      <a:pt x="4" y="32"/>
                      <a:pt x="4" y="2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5" y="5"/>
                      <a:pt x="8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4" y="33"/>
                      <a:pt x="22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4800" y="1112"/>
                <a:ext cx="8" cy="76"/>
              </a:xfrm>
              <a:custGeom>
                <a:avLst/>
                <a:gdLst>
                  <a:gd name="T0" fmla="*/ 2 w 4"/>
                  <a:gd name="T1" fmla="*/ 0 h 39"/>
                  <a:gd name="T2" fmla="*/ 0 w 4"/>
                  <a:gd name="T3" fmla="*/ 1 h 39"/>
                  <a:gd name="T4" fmla="*/ 1 w 4"/>
                  <a:gd name="T5" fmla="*/ 37 h 39"/>
                  <a:gd name="T6" fmla="*/ 3 w 4"/>
                  <a:gd name="T7" fmla="*/ 39 h 39"/>
                  <a:gd name="T8" fmla="*/ 4 w 4"/>
                  <a:gd name="T9" fmla="*/ 37 h 39"/>
                  <a:gd name="T10" fmla="*/ 4 w 4"/>
                  <a:gd name="T11" fmla="*/ 1 h 39"/>
                  <a:gd name="T12" fmla="*/ 2 w 4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9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3" y="39"/>
                    </a:cubicBezTo>
                    <a:cubicBezTo>
                      <a:pt x="4" y="39"/>
                      <a:pt x="4" y="38"/>
                      <a:pt x="4" y="3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4808" y="1114"/>
                <a:ext cx="4" cy="27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1 h 14"/>
                  <a:gd name="T4" fmla="*/ 0 w 2"/>
                  <a:gd name="T5" fmla="*/ 13 h 14"/>
                  <a:gd name="T6" fmla="*/ 1 w 2"/>
                  <a:gd name="T7" fmla="*/ 14 h 14"/>
                  <a:gd name="T8" fmla="*/ 2 w 2"/>
                  <a:gd name="T9" fmla="*/ 13 h 14"/>
                  <a:gd name="T10" fmla="*/ 1 w 2"/>
                  <a:gd name="T11" fmla="*/ 1 h 14"/>
                  <a:gd name="T12" fmla="*/ 1 w 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4747" y="1126"/>
                <a:ext cx="37" cy="5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3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3"/>
                      <a:pt x="18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>
                <a:spLocks/>
              </p:cNvSpPr>
              <p:nvPr/>
            </p:nvSpPr>
            <p:spPr bwMode="auto">
              <a:xfrm>
                <a:off x="4747" y="113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>
                <a:spLocks/>
              </p:cNvSpPr>
              <p:nvPr/>
            </p:nvSpPr>
            <p:spPr bwMode="auto">
              <a:xfrm>
                <a:off x="4747" y="114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1 h 3"/>
                  <a:gd name="T8" fmla="*/ 0 w 19"/>
                  <a:gd name="T9" fmla="*/ 1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9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>
                <a:spLocks/>
              </p:cNvSpPr>
              <p:nvPr/>
            </p:nvSpPr>
            <p:spPr bwMode="auto">
              <a:xfrm>
                <a:off x="4763" y="1153"/>
                <a:ext cx="21" cy="6"/>
              </a:xfrm>
              <a:custGeom>
                <a:avLst/>
                <a:gdLst>
                  <a:gd name="T0" fmla="*/ 11 w 11"/>
                  <a:gd name="T1" fmla="*/ 2 h 3"/>
                  <a:gd name="T2" fmla="*/ 10 w 11"/>
                  <a:gd name="T3" fmla="*/ 3 h 3"/>
                  <a:gd name="T4" fmla="*/ 2 w 11"/>
                  <a:gd name="T5" fmla="*/ 3 h 3"/>
                  <a:gd name="T6" fmla="*/ 0 w 11"/>
                  <a:gd name="T7" fmla="*/ 2 h 3"/>
                  <a:gd name="T8" fmla="*/ 0 w 11"/>
                  <a:gd name="T9" fmla="*/ 2 h 3"/>
                  <a:gd name="T10" fmla="*/ 1 w 11"/>
                  <a:gd name="T11" fmla="*/ 0 h 3"/>
                  <a:gd name="T12" fmla="*/ 10 w 11"/>
                  <a:gd name="T13" fmla="*/ 0 h 3"/>
                  <a:gd name="T14" fmla="*/ 11 w 1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1" y="2"/>
                    </a:moveTo>
                    <a:cubicBezTo>
                      <a:pt x="11" y="2"/>
                      <a:pt x="11" y="3"/>
                      <a:pt x="1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>
                <a:spLocks/>
              </p:cNvSpPr>
              <p:nvPr/>
            </p:nvSpPr>
            <p:spPr bwMode="auto">
              <a:xfrm>
                <a:off x="4262" y="697"/>
                <a:ext cx="77" cy="10"/>
              </a:xfrm>
              <a:custGeom>
                <a:avLst/>
                <a:gdLst>
                  <a:gd name="T0" fmla="*/ 0 w 39"/>
                  <a:gd name="T1" fmla="*/ 3 h 5"/>
                  <a:gd name="T2" fmla="*/ 2 w 39"/>
                  <a:gd name="T3" fmla="*/ 5 h 5"/>
                  <a:gd name="T4" fmla="*/ 37 w 39"/>
                  <a:gd name="T5" fmla="*/ 4 h 5"/>
                  <a:gd name="T6" fmla="*/ 39 w 39"/>
                  <a:gd name="T7" fmla="*/ 2 h 5"/>
                  <a:gd name="T8" fmla="*/ 37 w 39"/>
                  <a:gd name="T9" fmla="*/ 0 h 5"/>
                  <a:gd name="T10" fmla="*/ 2 w 39"/>
                  <a:gd name="T11" fmla="*/ 1 h 5"/>
                  <a:gd name="T12" fmla="*/ 0 w 3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4"/>
                      <a:pt x="39" y="3"/>
                      <a:pt x="39" y="2"/>
                    </a:cubicBezTo>
                    <a:cubicBezTo>
                      <a:pt x="39" y="1"/>
                      <a:pt x="38" y="0"/>
                      <a:pt x="37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>
                <a:spLocks/>
              </p:cNvSpPr>
              <p:nvPr/>
            </p:nvSpPr>
            <p:spPr bwMode="auto">
              <a:xfrm>
                <a:off x="4266" y="695"/>
                <a:ext cx="26" cy="4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2 h 2"/>
                  <a:gd name="T4" fmla="*/ 13 w 13"/>
                  <a:gd name="T5" fmla="*/ 1 h 2"/>
                  <a:gd name="T6" fmla="*/ 13 w 13"/>
                  <a:gd name="T7" fmla="*/ 1 h 2"/>
                  <a:gd name="T8" fmla="*/ 13 w 13"/>
                  <a:gd name="T9" fmla="*/ 0 h 2"/>
                  <a:gd name="T10" fmla="*/ 0 w 13"/>
                  <a:gd name="T11" fmla="*/ 0 h 2"/>
                  <a:gd name="T12" fmla="*/ 0 w 1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>
                <a:spLocks/>
              </p:cNvSpPr>
              <p:nvPr/>
            </p:nvSpPr>
            <p:spPr bwMode="auto">
              <a:xfrm>
                <a:off x="4475" y="1611"/>
                <a:ext cx="10" cy="76"/>
              </a:xfrm>
              <a:custGeom>
                <a:avLst/>
                <a:gdLst>
                  <a:gd name="T0" fmla="*/ 2 w 5"/>
                  <a:gd name="T1" fmla="*/ 0 h 39"/>
                  <a:gd name="T2" fmla="*/ 0 w 5"/>
                  <a:gd name="T3" fmla="*/ 2 h 39"/>
                  <a:gd name="T4" fmla="*/ 1 w 5"/>
                  <a:gd name="T5" fmla="*/ 37 h 39"/>
                  <a:gd name="T6" fmla="*/ 3 w 5"/>
                  <a:gd name="T7" fmla="*/ 39 h 39"/>
                  <a:gd name="T8" fmla="*/ 5 w 5"/>
                  <a:gd name="T9" fmla="*/ 37 h 39"/>
                  <a:gd name="T10" fmla="*/ 4 w 5"/>
                  <a:gd name="T11" fmla="*/ 2 h 39"/>
                  <a:gd name="T12" fmla="*/ 2 w 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2" y="39"/>
                      <a:pt x="3" y="39"/>
                    </a:cubicBezTo>
                    <a:cubicBezTo>
                      <a:pt x="4" y="39"/>
                      <a:pt x="5" y="38"/>
                      <a:pt x="5" y="3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/>
              <p:cNvSpPr>
                <a:spLocks/>
              </p:cNvSpPr>
              <p:nvPr/>
            </p:nvSpPr>
            <p:spPr bwMode="auto">
              <a:xfrm>
                <a:off x="4483" y="1614"/>
                <a:ext cx="4" cy="26"/>
              </a:xfrm>
              <a:custGeom>
                <a:avLst/>
                <a:gdLst>
                  <a:gd name="T0" fmla="*/ 1 w 2"/>
                  <a:gd name="T1" fmla="*/ 0 h 13"/>
                  <a:gd name="T2" fmla="*/ 0 w 2"/>
                  <a:gd name="T3" fmla="*/ 0 h 13"/>
                  <a:gd name="T4" fmla="*/ 1 w 2"/>
                  <a:gd name="T5" fmla="*/ 12 h 13"/>
                  <a:gd name="T6" fmla="*/ 1 w 2"/>
                  <a:gd name="T7" fmla="*/ 13 h 13"/>
                  <a:gd name="T8" fmla="*/ 2 w 2"/>
                  <a:gd name="T9" fmla="*/ 12 h 13"/>
                  <a:gd name="T10" fmla="*/ 2 w 2"/>
                  <a:gd name="T11" fmla="*/ 0 h 13"/>
                  <a:gd name="T12" fmla="*/ 1 w 2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>
                <a:spLocks/>
              </p:cNvSpPr>
              <p:nvPr/>
            </p:nvSpPr>
            <p:spPr bwMode="auto">
              <a:xfrm>
                <a:off x="4810" y="1618"/>
                <a:ext cx="76" cy="92"/>
              </a:xfrm>
              <a:custGeom>
                <a:avLst/>
                <a:gdLst>
                  <a:gd name="T0" fmla="*/ 25 w 39"/>
                  <a:gd name="T1" fmla="*/ 0 h 47"/>
                  <a:gd name="T2" fmla="*/ 1 w 39"/>
                  <a:gd name="T3" fmla="*/ 13 h 47"/>
                  <a:gd name="T4" fmla="*/ 14 w 39"/>
                  <a:gd name="T5" fmla="*/ 46 h 47"/>
                  <a:gd name="T6" fmla="*/ 39 w 39"/>
                  <a:gd name="T7" fmla="*/ 34 h 47"/>
                  <a:gd name="T8" fmla="*/ 4 w 39"/>
                  <a:gd name="T9" fmla="*/ 12 h 47"/>
                  <a:gd name="T10" fmla="*/ 26 w 39"/>
                  <a:gd name="T11" fmla="*/ 4 h 47"/>
                  <a:gd name="T12" fmla="*/ 32 w 39"/>
                  <a:gd name="T13" fmla="*/ 11 h 47"/>
                  <a:gd name="T14" fmla="*/ 11 w 39"/>
                  <a:gd name="T15" fmla="*/ 19 h 47"/>
                  <a:gd name="T16" fmla="*/ 4 w 39"/>
                  <a:gd name="T17" fmla="*/ 12 h 47"/>
                  <a:gd name="T18" fmla="*/ 6 w 39"/>
                  <a:gd name="T19" fmla="*/ 22 h 47"/>
                  <a:gd name="T20" fmla="*/ 11 w 39"/>
                  <a:gd name="T21" fmla="*/ 23 h 47"/>
                  <a:gd name="T22" fmla="*/ 11 w 39"/>
                  <a:gd name="T23" fmla="*/ 26 h 47"/>
                  <a:gd name="T24" fmla="*/ 6 w 39"/>
                  <a:gd name="T25" fmla="*/ 26 h 47"/>
                  <a:gd name="T26" fmla="*/ 7 w 39"/>
                  <a:gd name="T27" fmla="*/ 30 h 47"/>
                  <a:gd name="T28" fmla="*/ 11 w 39"/>
                  <a:gd name="T29" fmla="*/ 29 h 47"/>
                  <a:gd name="T30" fmla="*/ 13 w 39"/>
                  <a:gd name="T31" fmla="*/ 32 h 47"/>
                  <a:gd name="T32" fmla="*/ 8 w 39"/>
                  <a:gd name="T33" fmla="*/ 34 h 47"/>
                  <a:gd name="T34" fmla="*/ 7 w 39"/>
                  <a:gd name="T35" fmla="*/ 30 h 47"/>
                  <a:gd name="T36" fmla="*/ 9 w 39"/>
                  <a:gd name="T37" fmla="*/ 41 h 47"/>
                  <a:gd name="T38" fmla="*/ 8 w 39"/>
                  <a:gd name="T39" fmla="*/ 38 h 47"/>
                  <a:gd name="T40" fmla="*/ 12 w 39"/>
                  <a:gd name="T41" fmla="*/ 36 h 47"/>
                  <a:gd name="T42" fmla="*/ 14 w 39"/>
                  <a:gd name="T43" fmla="*/ 39 h 47"/>
                  <a:gd name="T44" fmla="*/ 13 w 39"/>
                  <a:gd name="T45" fmla="*/ 22 h 47"/>
                  <a:gd name="T46" fmla="*/ 18 w 39"/>
                  <a:gd name="T47" fmla="*/ 21 h 47"/>
                  <a:gd name="T48" fmla="*/ 19 w 39"/>
                  <a:gd name="T49" fmla="*/ 24 h 47"/>
                  <a:gd name="T50" fmla="*/ 14 w 39"/>
                  <a:gd name="T51" fmla="*/ 26 h 47"/>
                  <a:gd name="T52" fmla="*/ 13 w 39"/>
                  <a:gd name="T53" fmla="*/ 22 h 47"/>
                  <a:gd name="T54" fmla="*/ 15 w 39"/>
                  <a:gd name="T55" fmla="*/ 29 h 47"/>
                  <a:gd name="T56" fmla="*/ 20 w 39"/>
                  <a:gd name="T57" fmla="*/ 29 h 47"/>
                  <a:gd name="T58" fmla="*/ 19 w 39"/>
                  <a:gd name="T59" fmla="*/ 32 h 47"/>
                  <a:gd name="T60" fmla="*/ 14 w 39"/>
                  <a:gd name="T61" fmla="*/ 32 h 47"/>
                  <a:gd name="T62" fmla="*/ 20 w 39"/>
                  <a:gd name="T63" fmla="*/ 40 h 47"/>
                  <a:gd name="T64" fmla="*/ 15 w 39"/>
                  <a:gd name="T65" fmla="*/ 39 h 47"/>
                  <a:gd name="T66" fmla="*/ 16 w 39"/>
                  <a:gd name="T67" fmla="*/ 36 h 47"/>
                  <a:gd name="T68" fmla="*/ 21 w 39"/>
                  <a:gd name="T69" fmla="*/ 36 h 47"/>
                  <a:gd name="T70" fmla="*/ 20 w 39"/>
                  <a:gd name="T71" fmla="*/ 40 h 47"/>
                  <a:gd name="T72" fmla="*/ 21 w 39"/>
                  <a:gd name="T73" fmla="*/ 20 h 47"/>
                  <a:gd name="T74" fmla="*/ 26 w 39"/>
                  <a:gd name="T75" fmla="*/ 21 h 47"/>
                  <a:gd name="T76" fmla="*/ 26 w 39"/>
                  <a:gd name="T77" fmla="*/ 24 h 47"/>
                  <a:gd name="T78" fmla="*/ 21 w 39"/>
                  <a:gd name="T79" fmla="*/ 24 h 47"/>
                  <a:gd name="T80" fmla="*/ 21 w 39"/>
                  <a:gd name="T81" fmla="*/ 29 h 47"/>
                  <a:gd name="T82" fmla="*/ 26 w 39"/>
                  <a:gd name="T83" fmla="*/ 27 h 47"/>
                  <a:gd name="T84" fmla="*/ 27 w 39"/>
                  <a:gd name="T85" fmla="*/ 30 h 47"/>
                  <a:gd name="T86" fmla="*/ 23 w 39"/>
                  <a:gd name="T87" fmla="*/ 32 h 47"/>
                  <a:gd name="T88" fmla="*/ 21 w 39"/>
                  <a:gd name="T89" fmla="*/ 29 h 47"/>
                  <a:gd name="T90" fmla="*/ 23 w 39"/>
                  <a:gd name="T91" fmla="*/ 39 h 47"/>
                  <a:gd name="T92" fmla="*/ 22 w 39"/>
                  <a:gd name="T93" fmla="*/ 36 h 47"/>
                  <a:gd name="T94" fmla="*/ 27 w 39"/>
                  <a:gd name="T95" fmla="*/ 34 h 47"/>
                  <a:gd name="T96" fmla="*/ 28 w 39"/>
                  <a:gd name="T97" fmla="*/ 38 h 47"/>
                  <a:gd name="T98" fmla="*/ 28 w 39"/>
                  <a:gd name="T99" fmla="*/ 20 h 47"/>
                  <a:gd name="T100" fmla="*/ 32 w 39"/>
                  <a:gd name="T101" fmla="*/ 19 h 47"/>
                  <a:gd name="T102" fmla="*/ 34 w 39"/>
                  <a:gd name="T103" fmla="*/ 22 h 47"/>
                  <a:gd name="T104" fmla="*/ 29 w 39"/>
                  <a:gd name="T105" fmla="*/ 24 h 47"/>
                  <a:gd name="T106" fmla="*/ 28 w 39"/>
                  <a:gd name="T107" fmla="*/ 20 h 47"/>
                  <a:gd name="T108" fmla="*/ 29 w 39"/>
                  <a:gd name="T109" fmla="*/ 27 h 47"/>
                  <a:gd name="T110" fmla="*/ 34 w 39"/>
                  <a:gd name="T111" fmla="*/ 27 h 47"/>
                  <a:gd name="T112" fmla="*/ 34 w 39"/>
                  <a:gd name="T113" fmla="*/ 30 h 47"/>
                  <a:gd name="T114" fmla="*/ 29 w 39"/>
                  <a:gd name="T115" fmla="*/ 30 h 47"/>
                  <a:gd name="T116" fmla="*/ 35 w 39"/>
                  <a:gd name="T117" fmla="*/ 38 h 47"/>
                  <a:gd name="T118" fmla="*/ 30 w 39"/>
                  <a:gd name="T119" fmla="*/ 37 h 47"/>
                  <a:gd name="T120" fmla="*/ 30 w 39"/>
                  <a:gd name="T121" fmla="*/ 34 h 47"/>
                  <a:gd name="T122" fmla="*/ 35 w 39"/>
                  <a:gd name="T123" fmla="*/ 34 h 47"/>
                  <a:gd name="T124" fmla="*/ 35 w 39"/>
                  <a:gd name="T125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" h="47">
                    <a:moveTo>
                      <a:pt x="35" y="8"/>
                    </a:moveTo>
                    <a:cubicBezTo>
                      <a:pt x="35" y="3"/>
                      <a:pt x="30" y="0"/>
                      <a:pt x="2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8"/>
                      <a:pt x="1" y="1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43"/>
                      <a:pt x="9" y="47"/>
                      <a:pt x="14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6" y="43"/>
                      <a:pt x="39" y="39"/>
                      <a:pt x="39" y="34"/>
                    </a:cubicBezTo>
                    <a:lnTo>
                      <a:pt x="35" y="8"/>
                    </a:lnTo>
                    <a:close/>
                    <a:moveTo>
                      <a:pt x="4" y="12"/>
                    </a:moveTo>
                    <a:cubicBezTo>
                      <a:pt x="4" y="9"/>
                      <a:pt x="6" y="6"/>
                      <a:pt x="9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9" y="3"/>
                      <a:pt x="31" y="5"/>
                      <a:pt x="32" y="8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4"/>
                      <a:pt x="30" y="17"/>
                      <a:pt x="27" y="17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20"/>
                      <a:pt x="5" y="17"/>
                      <a:pt x="5" y="14"/>
                    </a:cubicBezTo>
                    <a:lnTo>
                      <a:pt x="4" y="12"/>
                    </a:lnTo>
                    <a:close/>
                    <a:moveTo>
                      <a:pt x="6" y="23"/>
                    </a:moveTo>
                    <a:cubicBezTo>
                      <a:pt x="6" y="23"/>
                      <a:pt x="6" y="22"/>
                      <a:pt x="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lnTo>
                      <a:pt x="6" y="23"/>
                    </a:lnTo>
                    <a:close/>
                    <a:moveTo>
                      <a:pt x="7" y="30"/>
                    </a:moveTo>
                    <a:cubicBezTo>
                      <a:pt x="7" y="30"/>
                      <a:pt x="7" y="30"/>
                      <a:pt x="7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2" y="33"/>
                      <a:pt x="12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7" y="33"/>
                    </a:cubicBezTo>
                    <a:lnTo>
                      <a:pt x="7" y="30"/>
                    </a:lnTo>
                    <a:close/>
                    <a:moveTo>
                      <a:pt x="13" y="4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7"/>
                      <a:pt x="8" y="37"/>
                      <a:pt x="8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0"/>
                      <a:pt x="13" y="40"/>
                      <a:pt x="13" y="40"/>
                    </a:cubicBezTo>
                    <a:close/>
                    <a:moveTo>
                      <a:pt x="13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3" y="25"/>
                      <a:pt x="13" y="25"/>
                    </a:cubicBezTo>
                    <a:lnTo>
                      <a:pt x="13" y="22"/>
                    </a:lnTo>
                    <a:close/>
                    <a:moveTo>
                      <a:pt x="14" y="30"/>
                    </a:moveTo>
                    <a:cubicBezTo>
                      <a:pt x="14" y="29"/>
                      <a:pt x="14" y="29"/>
                      <a:pt x="15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0" y="28"/>
                      <a:pt x="20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lnTo>
                      <a:pt x="14" y="30"/>
                    </a:lnTo>
                    <a:close/>
                    <a:moveTo>
                      <a:pt x="2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5" y="40"/>
                      <a:pt x="15" y="39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6"/>
                      <a:pt x="15" y="36"/>
                      <a:pt x="16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0" y="40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1" y="21"/>
                      <a:pt x="21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0"/>
                      <a:pt x="26" y="21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1" y="25"/>
                      <a:pt x="21" y="24"/>
                      <a:pt x="21" y="24"/>
                    </a:cubicBezTo>
                    <a:lnTo>
                      <a:pt x="20" y="21"/>
                    </a:lnTo>
                    <a:close/>
                    <a:moveTo>
                      <a:pt x="21" y="29"/>
                    </a:moveTo>
                    <a:cubicBezTo>
                      <a:pt x="21" y="28"/>
                      <a:pt x="22" y="28"/>
                      <a:pt x="22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7" y="27"/>
                      <a:pt x="27" y="28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1"/>
                      <a:pt x="27" y="31"/>
                      <a:pt x="26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2" y="32"/>
                      <a:pt x="22" y="31"/>
                    </a:cubicBezTo>
                    <a:lnTo>
                      <a:pt x="21" y="29"/>
                    </a:lnTo>
                    <a:close/>
                    <a:moveTo>
                      <a:pt x="27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2" y="3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5"/>
                      <a:pt x="22" y="35"/>
                      <a:pt x="23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8" y="35"/>
                      <a:pt x="28" y="3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7" y="39"/>
                    </a:cubicBezTo>
                    <a:close/>
                    <a:moveTo>
                      <a:pt x="2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9"/>
                      <a:pt x="33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3"/>
                    </a:cubicBezTo>
                    <a:lnTo>
                      <a:pt x="28" y="20"/>
                    </a:lnTo>
                    <a:close/>
                    <a:moveTo>
                      <a:pt x="29" y="28"/>
                    </a:moveTo>
                    <a:cubicBezTo>
                      <a:pt x="28" y="27"/>
                      <a:pt x="29" y="27"/>
                      <a:pt x="29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6"/>
                      <a:pt x="34" y="26"/>
                      <a:pt x="34" y="27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0"/>
                      <a:pt x="34" y="30"/>
                      <a:pt x="34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1"/>
                      <a:pt x="29" y="31"/>
                      <a:pt x="29" y="30"/>
                    </a:cubicBezTo>
                    <a:lnTo>
                      <a:pt x="29" y="28"/>
                    </a:lnTo>
                    <a:close/>
                    <a:moveTo>
                      <a:pt x="35" y="38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5" y="38"/>
                      <a:pt x="35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>
                <a:spLocks/>
              </p:cNvSpPr>
              <p:nvPr/>
            </p:nvSpPr>
            <p:spPr bwMode="auto">
              <a:xfrm>
                <a:off x="4822" y="1632"/>
                <a:ext cx="21" cy="22"/>
              </a:xfrm>
              <a:custGeom>
                <a:avLst/>
                <a:gdLst>
                  <a:gd name="T0" fmla="*/ 9 w 11"/>
                  <a:gd name="T1" fmla="*/ 3 h 11"/>
                  <a:gd name="T2" fmla="*/ 7 w 11"/>
                  <a:gd name="T3" fmla="*/ 4 h 11"/>
                  <a:gd name="T4" fmla="*/ 7 w 11"/>
                  <a:gd name="T5" fmla="*/ 1 h 11"/>
                  <a:gd name="T6" fmla="*/ 5 w 11"/>
                  <a:gd name="T7" fmla="*/ 0 h 11"/>
                  <a:gd name="T8" fmla="*/ 4 w 11"/>
                  <a:gd name="T9" fmla="*/ 2 h 11"/>
                  <a:gd name="T10" fmla="*/ 4 w 11"/>
                  <a:gd name="T11" fmla="*/ 4 h 11"/>
                  <a:gd name="T12" fmla="*/ 2 w 11"/>
                  <a:gd name="T13" fmla="*/ 4 h 11"/>
                  <a:gd name="T14" fmla="*/ 1 w 11"/>
                  <a:gd name="T15" fmla="*/ 6 h 11"/>
                  <a:gd name="T16" fmla="*/ 2 w 11"/>
                  <a:gd name="T17" fmla="*/ 7 h 11"/>
                  <a:gd name="T18" fmla="*/ 5 w 11"/>
                  <a:gd name="T19" fmla="*/ 7 h 11"/>
                  <a:gd name="T20" fmla="*/ 5 w 11"/>
                  <a:gd name="T21" fmla="*/ 9 h 11"/>
                  <a:gd name="T22" fmla="*/ 7 w 11"/>
                  <a:gd name="T23" fmla="*/ 11 h 11"/>
                  <a:gd name="T24" fmla="*/ 8 w 11"/>
                  <a:gd name="T25" fmla="*/ 9 h 11"/>
                  <a:gd name="T26" fmla="*/ 8 w 11"/>
                  <a:gd name="T27" fmla="*/ 7 h 11"/>
                  <a:gd name="T28" fmla="*/ 10 w 11"/>
                  <a:gd name="T29" fmla="*/ 6 h 11"/>
                  <a:gd name="T30" fmla="*/ 11 w 11"/>
                  <a:gd name="T31" fmla="*/ 5 h 11"/>
                  <a:gd name="T32" fmla="*/ 9 w 11"/>
                  <a:gd name="T3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9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4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>
                <a:spLocks/>
              </p:cNvSpPr>
              <p:nvPr/>
            </p:nvSpPr>
            <p:spPr bwMode="auto">
              <a:xfrm>
                <a:off x="4847" y="1636"/>
                <a:ext cx="21" cy="8"/>
              </a:xfrm>
              <a:custGeom>
                <a:avLst/>
                <a:gdLst>
                  <a:gd name="T0" fmla="*/ 9 w 11"/>
                  <a:gd name="T1" fmla="*/ 0 h 4"/>
                  <a:gd name="T2" fmla="*/ 1 w 11"/>
                  <a:gd name="T3" fmla="*/ 1 h 4"/>
                  <a:gd name="T4" fmla="*/ 0 w 11"/>
                  <a:gd name="T5" fmla="*/ 2 h 4"/>
                  <a:gd name="T6" fmla="*/ 2 w 11"/>
                  <a:gd name="T7" fmla="*/ 4 h 4"/>
                  <a:gd name="T8" fmla="*/ 9 w 11"/>
                  <a:gd name="T9" fmla="*/ 3 h 4"/>
                  <a:gd name="T10" fmla="*/ 11 w 11"/>
                  <a:gd name="T11" fmla="*/ 1 h 4"/>
                  <a:gd name="T12" fmla="*/ 9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9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>
                <a:spLocks/>
              </p:cNvSpPr>
              <p:nvPr/>
            </p:nvSpPr>
            <p:spPr bwMode="auto">
              <a:xfrm>
                <a:off x="4434" y="1270"/>
                <a:ext cx="39" cy="61"/>
              </a:xfrm>
              <a:custGeom>
                <a:avLst/>
                <a:gdLst>
                  <a:gd name="T0" fmla="*/ 15 w 20"/>
                  <a:gd name="T1" fmla="*/ 0 h 31"/>
                  <a:gd name="T2" fmla="*/ 5 w 20"/>
                  <a:gd name="T3" fmla="*/ 0 h 31"/>
                  <a:gd name="T4" fmla="*/ 0 w 20"/>
                  <a:gd name="T5" fmla="*/ 5 h 31"/>
                  <a:gd name="T6" fmla="*/ 0 w 20"/>
                  <a:gd name="T7" fmla="*/ 26 h 31"/>
                  <a:gd name="T8" fmla="*/ 5 w 20"/>
                  <a:gd name="T9" fmla="*/ 31 h 31"/>
                  <a:gd name="T10" fmla="*/ 15 w 20"/>
                  <a:gd name="T11" fmla="*/ 30 h 31"/>
                  <a:gd name="T12" fmla="*/ 20 w 20"/>
                  <a:gd name="T13" fmla="*/ 26 h 31"/>
                  <a:gd name="T14" fmla="*/ 19 w 20"/>
                  <a:gd name="T15" fmla="*/ 5 h 31"/>
                  <a:gd name="T16" fmla="*/ 15 w 20"/>
                  <a:gd name="T17" fmla="*/ 0 h 31"/>
                  <a:gd name="T18" fmla="*/ 18 w 20"/>
                  <a:gd name="T19" fmla="*/ 26 h 31"/>
                  <a:gd name="T20" fmla="*/ 15 w 20"/>
                  <a:gd name="T21" fmla="*/ 28 h 31"/>
                  <a:gd name="T22" fmla="*/ 5 w 20"/>
                  <a:gd name="T23" fmla="*/ 29 h 31"/>
                  <a:gd name="T24" fmla="*/ 3 w 20"/>
                  <a:gd name="T25" fmla="*/ 26 h 31"/>
                  <a:gd name="T26" fmla="*/ 2 w 20"/>
                  <a:gd name="T27" fmla="*/ 5 h 31"/>
                  <a:gd name="T28" fmla="*/ 5 w 20"/>
                  <a:gd name="T29" fmla="*/ 2 h 31"/>
                  <a:gd name="T30" fmla="*/ 15 w 20"/>
                  <a:gd name="T31" fmla="*/ 2 h 31"/>
                  <a:gd name="T32" fmla="*/ 17 w 20"/>
                  <a:gd name="T33" fmla="*/ 5 h 31"/>
                  <a:gd name="T34" fmla="*/ 18 w 20"/>
                  <a:gd name="T3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1">
                    <a:moveTo>
                      <a:pt x="1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9"/>
                      <a:pt x="3" y="31"/>
                      <a:pt x="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8" y="30"/>
                      <a:pt x="20" y="28"/>
                      <a:pt x="20" y="2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  <a:moveTo>
                      <a:pt x="18" y="26"/>
                    </a:moveTo>
                    <a:cubicBezTo>
                      <a:pt x="18" y="27"/>
                      <a:pt x="17" y="28"/>
                      <a:pt x="1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7" y="5"/>
                    </a:cubicBez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>
                <a:spLocks/>
              </p:cNvSpPr>
              <p:nvPr/>
            </p:nvSpPr>
            <p:spPr bwMode="auto">
              <a:xfrm>
                <a:off x="4450" y="1315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0 w 4"/>
                  <a:gd name="T7" fmla="*/ 3 h 4"/>
                  <a:gd name="T8" fmla="*/ 1 w 4"/>
                  <a:gd name="T9" fmla="*/ 4 h 4"/>
                  <a:gd name="T10" fmla="*/ 3 w 4"/>
                  <a:gd name="T11" fmla="*/ 4 h 4"/>
                  <a:gd name="T12" fmla="*/ 4 w 4"/>
                  <a:gd name="T13" fmla="*/ 3 h 4"/>
                  <a:gd name="T14" fmla="*/ 4 w 4"/>
                  <a:gd name="T15" fmla="*/ 1 h 4"/>
                  <a:gd name="T16" fmla="*/ 3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>
                <a:spLocks/>
              </p:cNvSpPr>
              <p:nvPr/>
            </p:nvSpPr>
            <p:spPr bwMode="auto">
              <a:xfrm>
                <a:off x="4440" y="1278"/>
                <a:ext cx="28" cy="35"/>
              </a:xfrm>
              <a:custGeom>
                <a:avLst/>
                <a:gdLst>
                  <a:gd name="T0" fmla="*/ 12 w 14"/>
                  <a:gd name="T1" fmla="*/ 0 h 18"/>
                  <a:gd name="T2" fmla="*/ 1 w 14"/>
                  <a:gd name="T3" fmla="*/ 0 h 18"/>
                  <a:gd name="T4" fmla="*/ 0 w 14"/>
                  <a:gd name="T5" fmla="*/ 1 h 18"/>
                  <a:gd name="T6" fmla="*/ 1 w 14"/>
                  <a:gd name="T7" fmla="*/ 17 h 18"/>
                  <a:gd name="T8" fmla="*/ 1 w 14"/>
                  <a:gd name="T9" fmla="*/ 18 h 18"/>
                  <a:gd name="T10" fmla="*/ 13 w 14"/>
                  <a:gd name="T11" fmla="*/ 18 h 18"/>
                  <a:gd name="T12" fmla="*/ 14 w 14"/>
                  <a:gd name="T13" fmla="*/ 17 h 18"/>
                  <a:gd name="T14" fmla="*/ 13 w 14"/>
                  <a:gd name="T15" fmla="*/ 1 h 18"/>
                  <a:gd name="T16" fmla="*/ 12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1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4" y="17"/>
                      <a:pt x="14" y="1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>
                <a:spLocks/>
              </p:cNvSpPr>
              <p:nvPr/>
            </p:nvSpPr>
            <p:spPr bwMode="auto">
              <a:xfrm>
                <a:off x="4344" y="918"/>
                <a:ext cx="55" cy="67"/>
              </a:xfrm>
              <a:custGeom>
                <a:avLst/>
                <a:gdLst>
                  <a:gd name="T0" fmla="*/ 24 w 28"/>
                  <a:gd name="T1" fmla="*/ 5 h 34"/>
                  <a:gd name="T2" fmla="*/ 15 w 28"/>
                  <a:gd name="T3" fmla="*/ 1 h 34"/>
                  <a:gd name="T4" fmla="*/ 9 w 28"/>
                  <a:gd name="T5" fmla="*/ 4 h 34"/>
                  <a:gd name="T6" fmla="*/ 1 w 28"/>
                  <a:gd name="T7" fmla="*/ 23 h 34"/>
                  <a:gd name="T8" fmla="*/ 3 w 28"/>
                  <a:gd name="T9" fmla="*/ 29 h 34"/>
                  <a:gd name="T10" fmla="*/ 12 w 28"/>
                  <a:gd name="T11" fmla="*/ 33 h 34"/>
                  <a:gd name="T12" fmla="*/ 19 w 28"/>
                  <a:gd name="T13" fmla="*/ 31 h 34"/>
                  <a:gd name="T14" fmla="*/ 27 w 28"/>
                  <a:gd name="T15" fmla="*/ 11 h 34"/>
                  <a:gd name="T16" fmla="*/ 24 w 28"/>
                  <a:gd name="T17" fmla="*/ 5 h 34"/>
                  <a:gd name="T18" fmla="*/ 17 w 28"/>
                  <a:gd name="T19" fmla="*/ 30 h 34"/>
                  <a:gd name="T20" fmla="*/ 13 w 28"/>
                  <a:gd name="T21" fmla="*/ 31 h 34"/>
                  <a:gd name="T22" fmla="*/ 4 w 28"/>
                  <a:gd name="T23" fmla="*/ 27 h 34"/>
                  <a:gd name="T24" fmla="*/ 3 w 28"/>
                  <a:gd name="T25" fmla="*/ 24 h 34"/>
                  <a:gd name="T26" fmla="*/ 11 w 28"/>
                  <a:gd name="T27" fmla="*/ 5 h 34"/>
                  <a:gd name="T28" fmla="*/ 14 w 28"/>
                  <a:gd name="T29" fmla="*/ 3 h 34"/>
                  <a:gd name="T30" fmla="*/ 24 w 28"/>
                  <a:gd name="T31" fmla="*/ 7 h 34"/>
                  <a:gd name="T32" fmla="*/ 25 w 28"/>
                  <a:gd name="T33" fmla="*/ 11 h 34"/>
                  <a:gd name="T34" fmla="*/ 17 w 28"/>
                  <a:gd name="T35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4">
                    <a:moveTo>
                      <a:pt x="24" y="5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3" y="0"/>
                      <a:pt x="10" y="1"/>
                      <a:pt x="9" y="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5"/>
                      <a:pt x="1" y="28"/>
                      <a:pt x="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4"/>
                      <a:pt x="18" y="33"/>
                      <a:pt x="19" y="3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9"/>
                      <a:pt x="27" y="6"/>
                      <a:pt x="24" y="5"/>
                    </a:cubicBezTo>
                    <a:close/>
                    <a:moveTo>
                      <a:pt x="17" y="30"/>
                    </a:moveTo>
                    <a:cubicBezTo>
                      <a:pt x="16" y="31"/>
                      <a:pt x="15" y="32"/>
                      <a:pt x="13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7"/>
                      <a:pt x="2" y="25"/>
                      <a:pt x="3" y="2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6" y="9"/>
                      <a:pt x="25" y="11"/>
                    </a:cubicBez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>
                <a:spLocks/>
              </p:cNvSpPr>
              <p:nvPr/>
            </p:nvSpPr>
            <p:spPr bwMode="auto">
              <a:xfrm>
                <a:off x="4360" y="965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1 w 4"/>
                  <a:gd name="T5" fmla="*/ 1 h 4"/>
                  <a:gd name="T6" fmla="*/ 0 w 4"/>
                  <a:gd name="T7" fmla="*/ 2 h 4"/>
                  <a:gd name="T8" fmla="*/ 0 w 4"/>
                  <a:gd name="T9" fmla="*/ 3 h 4"/>
                  <a:gd name="T10" fmla="*/ 2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>
                <a:spLocks/>
              </p:cNvSpPr>
              <p:nvPr/>
            </p:nvSpPr>
            <p:spPr bwMode="auto">
              <a:xfrm>
                <a:off x="4354" y="928"/>
                <a:ext cx="37" cy="41"/>
              </a:xfrm>
              <a:custGeom>
                <a:avLst/>
                <a:gdLst>
                  <a:gd name="T0" fmla="*/ 18 w 19"/>
                  <a:gd name="T1" fmla="*/ 4 h 21"/>
                  <a:gd name="T2" fmla="*/ 8 w 19"/>
                  <a:gd name="T3" fmla="*/ 0 h 21"/>
                  <a:gd name="T4" fmla="*/ 7 w 19"/>
                  <a:gd name="T5" fmla="*/ 0 h 21"/>
                  <a:gd name="T6" fmla="*/ 1 w 19"/>
                  <a:gd name="T7" fmla="*/ 15 h 21"/>
                  <a:gd name="T8" fmla="*/ 1 w 19"/>
                  <a:gd name="T9" fmla="*/ 16 h 21"/>
                  <a:gd name="T10" fmla="*/ 11 w 19"/>
                  <a:gd name="T11" fmla="*/ 20 h 21"/>
                  <a:gd name="T12" fmla="*/ 12 w 19"/>
                  <a:gd name="T13" fmla="*/ 20 h 21"/>
                  <a:gd name="T14" fmla="*/ 19 w 19"/>
                  <a:gd name="T15" fmla="*/ 5 h 21"/>
                  <a:gd name="T16" fmla="*/ 18 w 19"/>
                  <a:gd name="T1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1">
                    <a:moveTo>
                      <a:pt x="18" y="4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4"/>
                      <a:pt x="18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>
                <a:spLocks/>
              </p:cNvSpPr>
              <p:nvPr/>
            </p:nvSpPr>
            <p:spPr bwMode="auto">
              <a:xfrm>
                <a:off x="3701" y="2751"/>
                <a:ext cx="94" cy="127"/>
              </a:xfrm>
              <a:custGeom>
                <a:avLst/>
                <a:gdLst>
                  <a:gd name="T0" fmla="*/ 34 w 48"/>
                  <a:gd name="T1" fmla="*/ 20 h 65"/>
                  <a:gd name="T2" fmla="*/ 41 w 48"/>
                  <a:gd name="T3" fmla="*/ 11 h 65"/>
                  <a:gd name="T4" fmla="*/ 32 w 48"/>
                  <a:gd name="T5" fmla="*/ 0 h 65"/>
                  <a:gd name="T6" fmla="*/ 16 w 48"/>
                  <a:gd name="T7" fmla="*/ 0 h 65"/>
                  <a:gd name="T8" fmla="*/ 7 w 48"/>
                  <a:gd name="T9" fmla="*/ 11 h 65"/>
                  <a:gd name="T10" fmla="*/ 14 w 48"/>
                  <a:gd name="T11" fmla="*/ 19 h 65"/>
                  <a:gd name="T12" fmla="*/ 0 w 48"/>
                  <a:gd name="T13" fmla="*/ 42 h 65"/>
                  <a:gd name="T14" fmla="*/ 24 w 48"/>
                  <a:gd name="T15" fmla="*/ 65 h 65"/>
                  <a:gd name="T16" fmla="*/ 48 w 48"/>
                  <a:gd name="T17" fmla="*/ 41 h 65"/>
                  <a:gd name="T18" fmla="*/ 34 w 48"/>
                  <a:gd name="T19" fmla="*/ 20 h 65"/>
                  <a:gd name="T20" fmla="*/ 29 w 48"/>
                  <a:gd name="T21" fmla="*/ 3 h 65"/>
                  <a:gd name="T22" fmla="*/ 34 w 48"/>
                  <a:gd name="T23" fmla="*/ 11 h 65"/>
                  <a:gd name="T24" fmla="*/ 29 w 48"/>
                  <a:gd name="T25" fmla="*/ 11 h 65"/>
                  <a:gd name="T26" fmla="*/ 29 w 48"/>
                  <a:gd name="T27" fmla="*/ 3 h 65"/>
                  <a:gd name="T28" fmla="*/ 12 w 48"/>
                  <a:gd name="T29" fmla="*/ 11 h 65"/>
                  <a:gd name="T30" fmla="*/ 17 w 48"/>
                  <a:gd name="T31" fmla="*/ 10 h 65"/>
                  <a:gd name="T32" fmla="*/ 18 w 48"/>
                  <a:gd name="T33" fmla="*/ 18 h 65"/>
                  <a:gd name="T34" fmla="*/ 12 w 48"/>
                  <a:gd name="T35" fmla="*/ 11 h 65"/>
                  <a:gd name="T36" fmla="*/ 24 w 48"/>
                  <a:gd name="T37" fmla="*/ 59 h 65"/>
                  <a:gd name="T38" fmla="*/ 6 w 48"/>
                  <a:gd name="T39" fmla="*/ 41 h 65"/>
                  <a:gd name="T40" fmla="*/ 23 w 48"/>
                  <a:gd name="T41" fmla="*/ 24 h 65"/>
                  <a:gd name="T42" fmla="*/ 41 w 48"/>
                  <a:gd name="T43" fmla="*/ 41 h 65"/>
                  <a:gd name="T44" fmla="*/ 24 w 48"/>
                  <a:gd name="T45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5">
                    <a:moveTo>
                      <a:pt x="34" y="20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6" y="23"/>
                      <a:pt x="0" y="32"/>
                      <a:pt x="0" y="42"/>
                    </a:cubicBezTo>
                    <a:cubicBezTo>
                      <a:pt x="0" y="55"/>
                      <a:pt x="11" y="65"/>
                      <a:pt x="24" y="65"/>
                    </a:cubicBezTo>
                    <a:cubicBezTo>
                      <a:pt x="37" y="65"/>
                      <a:pt x="48" y="54"/>
                      <a:pt x="48" y="41"/>
                    </a:cubicBezTo>
                    <a:cubicBezTo>
                      <a:pt x="48" y="31"/>
                      <a:pt x="42" y="23"/>
                      <a:pt x="34" y="20"/>
                    </a:cubicBezTo>
                    <a:close/>
                    <a:moveTo>
                      <a:pt x="29" y="3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29" y="11"/>
                      <a:pt x="29" y="11"/>
                      <a:pt x="29" y="11"/>
                    </a:cubicBezTo>
                    <a:lnTo>
                      <a:pt x="29" y="3"/>
                    </a:lnTo>
                    <a:close/>
                    <a:moveTo>
                      <a:pt x="12" y="11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2" y="11"/>
                    </a:lnTo>
                    <a:close/>
                    <a:moveTo>
                      <a:pt x="24" y="59"/>
                    </a:moveTo>
                    <a:cubicBezTo>
                      <a:pt x="14" y="59"/>
                      <a:pt x="6" y="51"/>
                      <a:pt x="6" y="41"/>
                    </a:cubicBezTo>
                    <a:cubicBezTo>
                      <a:pt x="6" y="32"/>
                      <a:pt x="14" y="24"/>
                      <a:pt x="23" y="24"/>
                    </a:cubicBezTo>
                    <a:cubicBezTo>
                      <a:pt x="33" y="24"/>
                      <a:pt x="41" y="31"/>
                      <a:pt x="41" y="41"/>
                    </a:cubicBezTo>
                    <a:cubicBezTo>
                      <a:pt x="41" y="51"/>
                      <a:pt x="34" y="59"/>
                      <a:pt x="24" y="5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>
                <a:spLocks/>
              </p:cNvSpPr>
              <p:nvPr/>
            </p:nvSpPr>
            <p:spPr bwMode="auto">
              <a:xfrm>
                <a:off x="4614" y="791"/>
                <a:ext cx="102" cy="215"/>
              </a:xfrm>
              <a:custGeom>
                <a:avLst/>
                <a:gdLst>
                  <a:gd name="T0" fmla="*/ 0 w 52"/>
                  <a:gd name="T1" fmla="*/ 0 h 110"/>
                  <a:gd name="T2" fmla="*/ 2 w 52"/>
                  <a:gd name="T3" fmla="*/ 110 h 110"/>
                  <a:gd name="T4" fmla="*/ 51 w 52"/>
                  <a:gd name="T5" fmla="*/ 54 h 110"/>
                  <a:gd name="T6" fmla="*/ 0 w 5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10">
                    <a:moveTo>
                      <a:pt x="0" y="0"/>
                    </a:moveTo>
                    <a:cubicBezTo>
                      <a:pt x="2" y="110"/>
                      <a:pt x="2" y="110"/>
                      <a:pt x="2" y="110"/>
                    </a:cubicBezTo>
                    <a:cubicBezTo>
                      <a:pt x="30" y="107"/>
                      <a:pt x="52" y="83"/>
                      <a:pt x="51" y="54"/>
                    </a:cubicBezTo>
                    <a:cubicBezTo>
                      <a:pt x="51" y="25"/>
                      <a:pt x="28" y="2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/>
              <p:cNvSpPr>
                <a:spLocks/>
              </p:cNvSpPr>
              <p:nvPr/>
            </p:nvSpPr>
            <p:spPr bwMode="auto">
              <a:xfrm>
                <a:off x="4499" y="791"/>
                <a:ext cx="100" cy="106"/>
              </a:xfrm>
              <a:custGeom>
                <a:avLst/>
                <a:gdLst>
                  <a:gd name="T0" fmla="*/ 51 w 51"/>
                  <a:gd name="T1" fmla="*/ 53 h 54"/>
                  <a:gd name="T2" fmla="*/ 49 w 51"/>
                  <a:gd name="T3" fmla="*/ 0 h 54"/>
                  <a:gd name="T4" fmla="*/ 0 w 51"/>
                  <a:gd name="T5" fmla="*/ 54 h 54"/>
                  <a:gd name="T6" fmla="*/ 51 w 51"/>
                  <a:gd name="T7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4">
                    <a:moveTo>
                      <a:pt x="51" y="53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3"/>
                      <a:pt x="1" y="26"/>
                      <a:pt x="0" y="54"/>
                    </a:cubicBezTo>
                    <a:lnTo>
                      <a:pt x="51" y="5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>
                <a:spLocks/>
              </p:cNvSpPr>
              <p:nvPr/>
            </p:nvSpPr>
            <p:spPr bwMode="auto">
              <a:xfrm>
                <a:off x="4501" y="912"/>
                <a:ext cx="100" cy="94"/>
              </a:xfrm>
              <a:custGeom>
                <a:avLst/>
                <a:gdLst>
                  <a:gd name="T0" fmla="*/ 0 w 51"/>
                  <a:gd name="T1" fmla="*/ 1 h 48"/>
                  <a:gd name="T2" fmla="*/ 51 w 51"/>
                  <a:gd name="T3" fmla="*/ 48 h 48"/>
                  <a:gd name="T4" fmla="*/ 50 w 51"/>
                  <a:gd name="T5" fmla="*/ 0 h 48"/>
                  <a:gd name="T6" fmla="*/ 0 w 51"/>
                  <a:gd name="T7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8">
                    <a:moveTo>
                      <a:pt x="0" y="1"/>
                    </a:moveTo>
                    <a:cubicBezTo>
                      <a:pt x="4" y="27"/>
                      <a:pt x="25" y="46"/>
                      <a:pt x="51" y="48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>
                <a:spLocks/>
              </p:cNvSpPr>
              <p:nvPr/>
            </p:nvSpPr>
            <p:spPr bwMode="auto">
              <a:xfrm>
                <a:off x="4415" y="1943"/>
                <a:ext cx="37" cy="86"/>
              </a:xfrm>
              <a:custGeom>
                <a:avLst/>
                <a:gdLst>
                  <a:gd name="T0" fmla="*/ 19 w 19"/>
                  <a:gd name="T1" fmla="*/ 38 h 44"/>
                  <a:gd name="T2" fmla="*/ 13 w 19"/>
                  <a:gd name="T3" fmla="*/ 44 h 44"/>
                  <a:gd name="T4" fmla="*/ 7 w 19"/>
                  <a:gd name="T5" fmla="*/ 44 h 44"/>
                  <a:gd name="T6" fmla="*/ 1 w 19"/>
                  <a:gd name="T7" fmla="*/ 38 h 44"/>
                  <a:gd name="T8" fmla="*/ 0 w 19"/>
                  <a:gd name="T9" fmla="*/ 7 h 44"/>
                  <a:gd name="T10" fmla="*/ 6 w 19"/>
                  <a:gd name="T11" fmla="*/ 1 h 44"/>
                  <a:gd name="T12" fmla="*/ 12 w 19"/>
                  <a:gd name="T13" fmla="*/ 1 h 44"/>
                  <a:gd name="T14" fmla="*/ 19 w 19"/>
                  <a:gd name="T15" fmla="*/ 7 h 44"/>
                  <a:gd name="T16" fmla="*/ 19 w 19"/>
                  <a:gd name="T1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4">
                    <a:moveTo>
                      <a:pt x="19" y="38"/>
                    </a:moveTo>
                    <a:cubicBezTo>
                      <a:pt x="19" y="41"/>
                      <a:pt x="17" y="44"/>
                      <a:pt x="13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4" y="44"/>
                      <a:pt x="1" y="42"/>
                      <a:pt x="1" y="3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1"/>
                      <a:pt x="6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0"/>
                      <a:pt x="19" y="3"/>
                      <a:pt x="19" y="7"/>
                    </a:cubicBez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>
                <a:spLocks/>
              </p:cNvSpPr>
              <p:nvPr/>
            </p:nvSpPr>
            <p:spPr bwMode="auto">
              <a:xfrm>
                <a:off x="4466" y="1919"/>
                <a:ext cx="39" cy="110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6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3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3"/>
                      <a:pt x="17" y="55"/>
                      <a:pt x="14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>
                <a:spLocks/>
              </p:cNvSpPr>
              <p:nvPr/>
            </p:nvSpPr>
            <p:spPr bwMode="auto">
              <a:xfrm>
                <a:off x="4518" y="1888"/>
                <a:ext cx="40" cy="139"/>
              </a:xfrm>
              <a:custGeom>
                <a:avLst/>
                <a:gdLst>
                  <a:gd name="T0" fmla="*/ 20 w 20"/>
                  <a:gd name="T1" fmla="*/ 65 h 71"/>
                  <a:gd name="T2" fmla="*/ 14 w 20"/>
                  <a:gd name="T3" fmla="*/ 71 h 71"/>
                  <a:gd name="T4" fmla="*/ 7 w 20"/>
                  <a:gd name="T5" fmla="*/ 71 h 71"/>
                  <a:gd name="T6" fmla="*/ 1 w 20"/>
                  <a:gd name="T7" fmla="*/ 65 h 71"/>
                  <a:gd name="T8" fmla="*/ 0 w 20"/>
                  <a:gd name="T9" fmla="*/ 6 h 71"/>
                  <a:gd name="T10" fmla="*/ 6 w 20"/>
                  <a:gd name="T11" fmla="*/ 0 h 71"/>
                  <a:gd name="T12" fmla="*/ 12 w 20"/>
                  <a:gd name="T13" fmla="*/ 0 h 71"/>
                  <a:gd name="T14" fmla="*/ 18 w 20"/>
                  <a:gd name="T15" fmla="*/ 6 h 71"/>
                  <a:gd name="T16" fmla="*/ 20 w 20"/>
                  <a:gd name="T17" fmla="*/ 6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20" y="65"/>
                    </a:moveTo>
                    <a:cubicBezTo>
                      <a:pt x="20" y="68"/>
                      <a:pt x="17" y="71"/>
                      <a:pt x="14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4" y="71"/>
                      <a:pt x="1" y="68"/>
                      <a:pt x="1" y="6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2"/>
                      <a:pt x="18" y="6"/>
                    </a:cubicBez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>
                <a:spLocks/>
              </p:cNvSpPr>
              <p:nvPr/>
            </p:nvSpPr>
            <p:spPr bwMode="auto">
              <a:xfrm>
                <a:off x="4407" y="2041"/>
                <a:ext cx="209" cy="37"/>
              </a:xfrm>
              <a:custGeom>
                <a:avLst/>
                <a:gdLst>
                  <a:gd name="T0" fmla="*/ 7 w 107"/>
                  <a:gd name="T1" fmla="*/ 19 h 19"/>
                  <a:gd name="T2" fmla="*/ 1 w 107"/>
                  <a:gd name="T3" fmla="*/ 13 h 19"/>
                  <a:gd name="T4" fmla="*/ 0 w 107"/>
                  <a:gd name="T5" fmla="*/ 8 h 19"/>
                  <a:gd name="T6" fmla="*/ 6 w 107"/>
                  <a:gd name="T7" fmla="*/ 2 h 19"/>
                  <a:gd name="T8" fmla="*/ 100 w 107"/>
                  <a:gd name="T9" fmla="*/ 0 h 19"/>
                  <a:gd name="T10" fmla="*/ 106 w 107"/>
                  <a:gd name="T11" fmla="*/ 6 h 19"/>
                  <a:gd name="T12" fmla="*/ 107 w 107"/>
                  <a:gd name="T13" fmla="*/ 11 h 19"/>
                  <a:gd name="T14" fmla="*/ 101 w 107"/>
                  <a:gd name="T15" fmla="*/ 17 h 19"/>
                  <a:gd name="T16" fmla="*/ 7 w 107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9">
                    <a:moveTo>
                      <a:pt x="7" y="19"/>
                    </a:moveTo>
                    <a:cubicBezTo>
                      <a:pt x="3" y="19"/>
                      <a:pt x="1" y="16"/>
                      <a:pt x="1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2"/>
                      <a:pt x="6" y="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4" y="0"/>
                      <a:pt x="106" y="2"/>
                      <a:pt x="106" y="6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4"/>
                      <a:pt x="104" y="17"/>
                      <a:pt x="101" y="17"/>
                    </a:cubicBez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/>
              <p:cNvSpPr>
                <a:spLocks/>
              </p:cNvSpPr>
              <p:nvPr/>
            </p:nvSpPr>
            <p:spPr bwMode="auto">
              <a:xfrm>
                <a:off x="4567" y="1918"/>
                <a:ext cx="39" cy="109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5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2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2"/>
                      <a:pt x="17" y="55"/>
                      <a:pt x="14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>
                <a:spLocks/>
              </p:cNvSpPr>
              <p:nvPr/>
            </p:nvSpPr>
            <p:spPr bwMode="auto">
              <a:xfrm>
                <a:off x="3936" y="2381"/>
                <a:ext cx="21" cy="49"/>
              </a:xfrm>
              <a:custGeom>
                <a:avLst/>
                <a:gdLst>
                  <a:gd name="T0" fmla="*/ 11 w 11"/>
                  <a:gd name="T1" fmla="*/ 22 h 25"/>
                  <a:gd name="T2" fmla="*/ 8 w 11"/>
                  <a:gd name="T3" fmla="*/ 25 h 25"/>
                  <a:gd name="T4" fmla="*/ 4 w 11"/>
                  <a:gd name="T5" fmla="*/ 25 h 25"/>
                  <a:gd name="T6" fmla="*/ 0 w 11"/>
                  <a:gd name="T7" fmla="*/ 22 h 25"/>
                  <a:gd name="T8" fmla="*/ 0 w 11"/>
                  <a:gd name="T9" fmla="*/ 4 h 25"/>
                  <a:gd name="T10" fmla="*/ 3 w 11"/>
                  <a:gd name="T11" fmla="*/ 0 h 25"/>
                  <a:gd name="T12" fmla="*/ 7 w 11"/>
                  <a:gd name="T13" fmla="*/ 0 h 25"/>
                  <a:gd name="T14" fmla="*/ 11 w 11"/>
                  <a:gd name="T15" fmla="*/ 3 h 25"/>
                  <a:gd name="T16" fmla="*/ 11 w 11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5">
                    <a:moveTo>
                      <a:pt x="11" y="22"/>
                    </a:moveTo>
                    <a:cubicBezTo>
                      <a:pt x="11" y="24"/>
                      <a:pt x="9" y="25"/>
                      <a:pt x="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/>
              <p:cNvSpPr>
                <a:spLocks/>
              </p:cNvSpPr>
              <p:nvPr/>
            </p:nvSpPr>
            <p:spPr bwMode="auto">
              <a:xfrm>
                <a:off x="3965" y="2365"/>
                <a:ext cx="22" cy="65"/>
              </a:xfrm>
              <a:custGeom>
                <a:avLst/>
                <a:gdLst>
                  <a:gd name="T0" fmla="*/ 11 w 11"/>
                  <a:gd name="T1" fmla="*/ 29 h 33"/>
                  <a:gd name="T2" fmla="*/ 8 w 11"/>
                  <a:gd name="T3" fmla="*/ 33 h 33"/>
                  <a:gd name="T4" fmla="*/ 4 w 11"/>
                  <a:gd name="T5" fmla="*/ 33 h 33"/>
                  <a:gd name="T6" fmla="*/ 0 w 11"/>
                  <a:gd name="T7" fmla="*/ 29 h 33"/>
                  <a:gd name="T8" fmla="*/ 0 w 11"/>
                  <a:gd name="T9" fmla="*/ 4 h 33"/>
                  <a:gd name="T10" fmla="*/ 3 w 11"/>
                  <a:gd name="T11" fmla="*/ 0 h 33"/>
                  <a:gd name="T12" fmla="*/ 7 w 11"/>
                  <a:gd name="T13" fmla="*/ 0 h 33"/>
                  <a:gd name="T14" fmla="*/ 11 w 11"/>
                  <a:gd name="T15" fmla="*/ 4 h 33"/>
                  <a:gd name="T16" fmla="*/ 11 w 11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11" y="29"/>
                    </a:moveTo>
                    <a:cubicBezTo>
                      <a:pt x="11" y="31"/>
                      <a:pt x="10" y="33"/>
                      <a:pt x="8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1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2"/>
                      <a:pt x="11" y="4"/>
                    </a:cubicBez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>
                <a:spLocks/>
              </p:cNvSpPr>
              <p:nvPr/>
            </p:nvSpPr>
            <p:spPr bwMode="auto">
              <a:xfrm>
                <a:off x="3994" y="2348"/>
                <a:ext cx="24" cy="82"/>
              </a:xfrm>
              <a:custGeom>
                <a:avLst/>
                <a:gdLst>
                  <a:gd name="T0" fmla="*/ 12 w 12"/>
                  <a:gd name="T1" fmla="*/ 38 h 42"/>
                  <a:gd name="T2" fmla="*/ 9 w 12"/>
                  <a:gd name="T3" fmla="*/ 42 h 42"/>
                  <a:gd name="T4" fmla="*/ 5 w 12"/>
                  <a:gd name="T5" fmla="*/ 42 h 42"/>
                  <a:gd name="T6" fmla="*/ 1 w 12"/>
                  <a:gd name="T7" fmla="*/ 38 h 42"/>
                  <a:gd name="T8" fmla="*/ 0 w 12"/>
                  <a:gd name="T9" fmla="*/ 4 h 42"/>
                  <a:gd name="T10" fmla="*/ 4 w 12"/>
                  <a:gd name="T11" fmla="*/ 0 h 42"/>
                  <a:gd name="T12" fmla="*/ 8 w 12"/>
                  <a:gd name="T13" fmla="*/ 0 h 42"/>
                  <a:gd name="T14" fmla="*/ 11 w 12"/>
                  <a:gd name="T15" fmla="*/ 3 h 42"/>
                  <a:gd name="T16" fmla="*/ 12 w 12"/>
                  <a:gd name="T17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2">
                    <a:moveTo>
                      <a:pt x="12" y="38"/>
                    </a:moveTo>
                    <a:cubicBezTo>
                      <a:pt x="12" y="40"/>
                      <a:pt x="11" y="41"/>
                      <a:pt x="9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1" y="40"/>
                      <a:pt x="1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>
                <a:spLocks/>
              </p:cNvSpPr>
              <p:nvPr/>
            </p:nvSpPr>
            <p:spPr bwMode="auto">
              <a:xfrm>
                <a:off x="3932" y="2436"/>
                <a:ext cx="121" cy="23"/>
              </a:xfrm>
              <a:custGeom>
                <a:avLst/>
                <a:gdLst>
                  <a:gd name="T0" fmla="*/ 3 w 62"/>
                  <a:gd name="T1" fmla="*/ 12 h 12"/>
                  <a:gd name="T2" fmla="*/ 0 w 62"/>
                  <a:gd name="T3" fmla="*/ 8 h 12"/>
                  <a:gd name="T4" fmla="*/ 0 w 62"/>
                  <a:gd name="T5" fmla="*/ 5 h 12"/>
                  <a:gd name="T6" fmla="*/ 3 w 62"/>
                  <a:gd name="T7" fmla="*/ 2 h 12"/>
                  <a:gd name="T8" fmla="*/ 58 w 62"/>
                  <a:gd name="T9" fmla="*/ 0 h 12"/>
                  <a:gd name="T10" fmla="*/ 61 w 62"/>
                  <a:gd name="T11" fmla="*/ 4 h 12"/>
                  <a:gd name="T12" fmla="*/ 62 w 62"/>
                  <a:gd name="T13" fmla="*/ 7 h 12"/>
                  <a:gd name="T14" fmla="*/ 58 w 62"/>
                  <a:gd name="T15" fmla="*/ 11 h 12"/>
                  <a:gd name="T16" fmla="*/ 3 w 6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2">
                    <a:moveTo>
                      <a:pt x="3" y="12"/>
                    </a:moveTo>
                    <a:cubicBezTo>
                      <a:pt x="1" y="12"/>
                      <a:pt x="0" y="10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0" y="0"/>
                      <a:pt x="61" y="2"/>
                      <a:pt x="61" y="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9"/>
                      <a:pt x="60" y="11"/>
                      <a:pt x="58" y="11"/>
                    </a:cubicBez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/>
              <p:cNvSpPr>
                <a:spLocks/>
              </p:cNvSpPr>
              <p:nvPr/>
            </p:nvSpPr>
            <p:spPr bwMode="auto">
              <a:xfrm>
                <a:off x="4024" y="2365"/>
                <a:ext cx="23" cy="63"/>
              </a:xfrm>
              <a:custGeom>
                <a:avLst/>
                <a:gdLst>
                  <a:gd name="T0" fmla="*/ 12 w 12"/>
                  <a:gd name="T1" fmla="*/ 29 h 32"/>
                  <a:gd name="T2" fmla="*/ 8 w 12"/>
                  <a:gd name="T3" fmla="*/ 32 h 32"/>
                  <a:gd name="T4" fmla="*/ 4 w 12"/>
                  <a:gd name="T5" fmla="*/ 32 h 32"/>
                  <a:gd name="T6" fmla="*/ 1 w 12"/>
                  <a:gd name="T7" fmla="*/ 29 h 32"/>
                  <a:gd name="T8" fmla="*/ 0 w 12"/>
                  <a:gd name="T9" fmla="*/ 3 h 32"/>
                  <a:gd name="T10" fmla="*/ 4 w 12"/>
                  <a:gd name="T11" fmla="*/ 0 h 32"/>
                  <a:gd name="T12" fmla="*/ 7 w 12"/>
                  <a:gd name="T13" fmla="*/ 0 h 32"/>
                  <a:gd name="T14" fmla="*/ 11 w 12"/>
                  <a:gd name="T15" fmla="*/ 3 h 32"/>
                  <a:gd name="T16" fmla="*/ 12 w 12"/>
                  <a:gd name="T1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12" y="29"/>
                    </a:moveTo>
                    <a:cubicBezTo>
                      <a:pt x="12" y="31"/>
                      <a:pt x="10" y="32"/>
                      <a:pt x="8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1" y="31"/>
                      <a:pt x="1" y="2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67"/>
              <p:cNvSpPr>
                <a:spLocks/>
              </p:cNvSpPr>
              <p:nvPr/>
            </p:nvSpPr>
            <p:spPr bwMode="auto">
              <a:xfrm>
                <a:off x="4235" y="1296"/>
                <a:ext cx="21" cy="41"/>
              </a:xfrm>
              <a:custGeom>
                <a:avLst/>
                <a:gdLst>
                  <a:gd name="T0" fmla="*/ 10 w 11"/>
                  <a:gd name="T1" fmla="*/ 19 h 21"/>
                  <a:gd name="T2" fmla="*/ 6 w 11"/>
                  <a:gd name="T3" fmla="*/ 21 h 21"/>
                  <a:gd name="T4" fmla="*/ 3 w 11"/>
                  <a:gd name="T5" fmla="*/ 21 h 21"/>
                  <a:gd name="T6" fmla="*/ 0 w 11"/>
                  <a:gd name="T7" fmla="*/ 18 h 21"/>
                  <a:gd name="T8" fmla="*/ 1 w 11"/>
                  <a:gd name="T9" fmla="*/ 3 h 21"/>
                  <a:gd name="T10" fmla="*/ 5 w 11"/>
                  <a:gd name="T11" fmla="*/ 0 h 21"/>
                  <a:gd name="T12" fmla="*/ 8 w 11"/>
                  <a:gd name="T13" fmla="*/ 0 h 21"/>
                  <a:gd name="T14" fmla="*/ 11 w 11"/>
                  <a:gd name="T15" fmla="*/ 3 h 21"/>
                  <a:gd name="T16" fmla="*/ 10 w 11"/>
                  <a:gd name="T1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0" y="19"/>
                    </a:moveTo>
                    <a:cubicBezTo>
                      <a:pt x="9" y="20"/>
                      <a:pt x="8" y="21"/>
                      <a:pt x="6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0"/>
                      <a:pt x="0" y="1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1" y="2"/>
                      <a:pt x="11" y="3"/>
                    </a:cubicBez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68"/>
              <p:cNvSpPr>
                <a:spLocks/>
              </p:cNvSpPr>
              <p:nvPr/>
            </p:nvSpPr>
            <p:spPr bwMode="auto">
              <a:xfrm>
                <a:off x="4260" y="1286"/>
                <a:ext cx="22" cy="53"/>
              </a:xfrm>
              <a:custGeom>
                <a:avLst/>
                <a:gdLst>
                  <a:gd name="T0" fmla="*/ 9 w 11"/>
                  <a:gd name="T1" fmla="*/ 24 h 27"/>
                  <a:gd name="T2" fmla="*/ 6 w 11"/>
                  <a:gd name="T3" fmla="*/ 27 h 27"/>
                  <a:gd name="T4" fmla="*/ 3 w 11"/>
                  <a:gd name="T5" fmla="*/ 27 h 27"/>
                  <a:gd name="T6" fmla="*/ 0 w 11"/>
                  <a:gd name="T7" fmla="*/ 24 h 27"/>
                  <a:gd name="T8" fmla="*/ 2 w 11"/>
                  <a:gd name="T9" fmla="*/ 3 h 27"/>
                  <a:gd name="T10" fmla="*/ 5 w 11"/>
                  <a:gd name="T11" fmla="*/ 0 h 27"/>
                  <a:gd name="T12" fmla="*/ 8 w 11"/>
                  <a:gd name="T13" fmla="*/ 0 h 27"/>
                  <a:gd name="T14" fmla="*/ 11 w 11"/>
                  <a:gd name="T15" fmla="*/ 3 h 27"/>
                  <a:gd name="T16" fmla="*/ 9 w 11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9" y="24"/>
                    </a:moveTo>
                    <a:cubicBezTo>
                      <a:pt x="9" y="26"/>
                      <a:pt x="8" y="27"/>
                      <a:pt x="6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任意多边形: 形状 69"/>
              <p:cNvSpPr>
                <a:spLocks/>
              </p:cNvSpPr>
              <p:nvPr/>
            </p:nvSpPr>
            <p:spPr bwMode="auto">
              <a:xfrm>
                <a:off x="4286" y="1272"/>
                <a:ext cx="21" cy="69"/>
              </a:xfrm>
              <a:custGeom>
                <a:avLst/>
                <a:gdLst>
                  <a:gd name="T0" fmla="*/ 9 w 11"/>
                  <a:gd name="T1" fmla="*/ 32 h 35"/>
                  <a:gd name="T2" fmla="*/ 6 w 11"/>
                  <a:gd name="T3" fmla="*/ 35 h 35"/>
                  <a:gd name="T4" fmla="*/ 3 w 11"/>
                  <a:gd name="T5" fmla="*/ 35 h 35"/>
                  <a:gd name="T6" fmla="*/ 0 w 11"/>
                  <a:gd name="T7" fmla="*/ 32 h 35"/>
                  <a:gd name="T8" fmla="*/ 2 w 11"/>
                  <a:gd name="T9" fmla="*/ 3 h 35"/>
                  <a:gd name="T10" fmla="*/ 5 w 11"/>
                  <a:gd name="T11" fmla="*/ 0 h 35"/>
                  <a:gd name="T12" fmla="*/ 8 w 11"/>
                  <a:gd name="T13" fmla="*/ 0 h 35"/>
                  <a:gd name="T14" fmla="*/ 11 w 11"/>
                  <a:gd name="T15" fmla="*/ 3 h 35"/>
                  <a:gd name="T16" fmla="*/ 9 w 11"/>
                  <a:gd name="T17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9" y="32"/>
                    </a:moveTo>
                    <a:cubicBezTo>
                      <a:pt x="9" y="34"/>
                      <a:pt x="8" y="35"/>
                      <a:pt x="6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3"/>
                      <a:pt x="0" y="3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70"/>
              <p:cNvSpPr>
                <a:spLocks/>
              </p:cNvSpPr>
              <p:nvPr/>
            </p:nvSpPr>
            <p:spPr bwMode="auto">
              <a:xfrm>
                <a:off x="4229" y="1343"/>
                <a:ext cx="102" cy="23"/>
              </a:xfrm>
              <a:custGeom>
                <a:avLst/>
                <a:gdLst>
                  <a:gd name="T0" fmla="*/ 3 w 52"/>
                  <a:gd name="T1" fmla="*/ 9 h 12"/>
                  <a:gd name="T2" fmla="*/ 0 w 52"/>
                  <a:gd name="T3" fmla="*/ 6 h 12"/>
                  <a:gd name="T4" fmla="*/ 1 w 52"/>
                  <a:gd name="T5" fmla="*/ 3 h 12"/>
                  <a:gd name="T6" fmla="*/ 4 w 52"/>
                  <a:gd name="T7" fmla="*/ 1 h 12"/>
                  <a:gd name="T8" fmla="*/ 49 w 52"/>
                  <a:gd name="T9" fmla="*/ 3 h 12"/>
                  <a:gd name="T10" fmla="*/ 52 w 52"/>
                  <a:gd name="T11" fmla="*/ 7 h 12"/>
                  <a:gd name="T12" fmla="*/ 52 w 52"/>
                  <a:gd name="T13" fmla="*/ 9 h 12"/>
                  <a:gd name="T14" fmla="*/ 49 w 52"/>
                  <a:gd name="T15" fmla="*/ 12 h 12"/>
                  <a:gd name="T16" fmla="*/ 3 w 52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2">
                    <a:moveTo>
                      <a:pt x="3" y="9"/>
                    </a:moveTo>
                    <a:cubicBezTo>
                      <a:pt x="2" y="9"/>
                      <a:pt x="0" y="8"/>
                      <a:pt x="0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5"/>
                      <a:pt x="52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1"/>
                      <a:pt x="50" y="12"/>
                      <a:pt x="49" y="12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71"/>
              <p:cNvSpPr>
                <a:spLocks/>
              </p:cNvSpPr>
              <p:nvPr/>
            </p:nvSpPr>
            <p:spPr bwMode="auto">
              <a:xfrm>
                <a:off x="4309" y="1288"/>
                <a:ext cx="22" cy="55"/>
              </a:xfrm>
              <a:custGeom>
                <a:avLst/>
                <a:gdLst>
                  <a:gd name="T0" fmla="*/ 10 w 11"/>
                  <a:gd name="T1" fmla="*/ 25 h 28"/>
                  <a:gd name="T2" fmla="*/ 6 w 11"/>
                  <a:gd name="T3" fmla="*/ 28 h 28"/>
                  <a:gd name="T4" fmla="*/ 3 w 11"/>
                  <a:gd name="T5" fmla="*/ 27 h 28"/>
                  <a:gd name="T6" fmla="*/ 0 w 11"/>
                  <a:gd name="T7" fmla="*/ 24 h 28"/>
                  <a:gd name="T8" fmla="*/ 2 w 11"/>
                  <a:gd name="T9" fmla="*/ 3 h 28"/>
                  <a:gd name="T10" fmla="*/ 5 w 11"/>
                  <a:gd name="T11" fmla="*/ 1 h 28"/>
                  <a:gd name="T12" fmla="*/ 8 w 11"/>
                  <a:gd name="T13" fmla="*/ 1 h 28"/>
                  <a:gd name="T14" fmla="*/ 11 w 11"/>
                  <a:gd name="T15" fmla="*/ 4 h 28"/>
                  <a:gd name="T16" fmla="*/ 10 w 11"/>
                  <a:gd name="T17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0" y="25"/>
                    </a:moveTo>
                    <a:cubicBezTo>
                      <a:pt x="9" y="27"/>
                      <a:pt x="8" y="28"/>
                      <a:pt x="6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0" y="26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1" y="2"/>
                      <a:pt x="11" y="4"/>
                    </a:cubicBez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任意多边形: 形状 72"/>
              <p:cNvSpPr>
                <a:spLocks/>
              </p:cNvSpPr>
              <p:nvPr/>
            </p:nvSpPr>
            <p:spPr bwMode="auto">
              <a:xfrm>
                <a:off x="4026" y="1724"/>
                <a:ext cx="50" cy="31"/>
              </a:xfrm>
              <a:custGeom>
                <a:avLst/>
                <a:gdLst>
                  <a:gd name="T0" fmla="*/ 11 w 26"/>
                  <a:gd name="T1" fmla="*/ 16 h 16"/>
                  <a:gd name="T2" fmla="*/ 15 w 26"/>
                  <a:gd name="T3" fmla="*/ 16 h 16"/>
                  <a:gd name="T4" fmla="*/ 23 w 26"/>
                  <a:gd name="T5" fmla="*/ 16 h 16"/>
                  <a:gd name="T6" fmla="*/ 26 w 26"/>
                  <a:gd name="T7" fmla="*/ 2 h 16"/>
                  <a:gd name="T8" fmla="*/ 23 w 26"/>
                  <a:gd name="T9" fmla="*/ 0 h 16"/>
                  <a:gd name="T10" fmla="*/ 15 w 26"/>
                  <a:gd name="T11" fmla="*/ 0 h 16"/>
                  <a:gd name="T12" fmla="*/ 11 w 26"/>
                  <a:gd name="T13" fmla="*/ 0 h 16"/>
                  <a:gd name="T14" fmla="*/ 3 w 26"/>
                  <a:gd name="T15" fmla="*/ 0 h 16"/>
                  <a:gd name="T16" fmla="*/ 0 w 26"/>
                  <a:gd name="T17" fmla="*/ 2 h 16"/>
                  <a:gd name="T18" fmla="*/ 4 w 26"/>
                  <a:gd name="T19" fmla="*/ 16 h 16"/>
                  <a:gd name="T20" fmla="*/ 11 w 26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11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0"/>
                      <a:pt x="23" y="0"/>
                    </a:cubicBezTo>
                    <a:cubicBezTo>
                      <a:pt x="22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>
                <a:spLocks/>
              </p:cNvSpPr>
              <p:nvPr/>
            </p:nvSpPr>
            <p:spPr bwMode="auto">
              <a:xfrm>
                <a:off x="3998" y="1761"/>
                <a:ext cx="110" cy="131"/>
              </a:xfrm>
              <a:custGeom>
                <a:avLst/>
                <a:gdLst>
                  <a:gd name="T0" fmla="*/ 18 w 56"/>
                  <a:gd name="T1" fmla="*/ 1 h 67"/>
                  <a:gd name="T2" fmla="*/ 0 w 56"/>
                  <a:gd name="T3" fmla="*/ 50 h 67"/>
                  <a:gd name="T4" fmla="*/ 39 w 56"/>
                  <a:gd name="T5" fmla="*/ 67 h 67"/>
                  <a:gd name="T6" fmla="*/ 56 w 56"/>
                  <a:gd name="T7" fmla="*/ 30 h 67"/>
                  <a:gd name="T8" fmla="*/ 35 w 56"/>
                  <a:gd name="T9" fmla="*/ 19 h 67"/>
                  <a:gd name="T10" fmla="*/ 34 w 56"/>
                  <a:gd name="T11" fmla="*/ 21 h 67"/>
                  <a:gd name="T12" fmla="*/ 29 w 56"/>
                  <a:gd name="T13" fmla="*/ 20 h 67"/>
                  <a:gd name="T14" fmla="*/ 24 w 56"/>
                  <a:gd name="T15" fmla="*/ 24 h 67"/>
                  <a:gd name="T16" fmla="*/ 29 w 56"/>
                  <a:gd name="T17" fmla="*/ 28 h 67"/>
                  <a:gd name="T18" fmla="*/ 37 w 56"/>
                  <a:gd name="T19" fmla="*/ 36 h 67"/>
                  <a:gd name="T20" fmla="*/ 35 w 56"/>
                  <a:gd name="T21" fmla="*/ 41 h 67"/>
                  <a:gd name="T22" fmla="*/ 30 w 56"/>
                  <a:gd name="T23" fmla="*/ 44 h 67"/>
                  <a:gd name="T24" fmla="*/ 30 w 56"/>
                  <a:gd name="T25" fmla="*/ 47 h 67"/>
                  <a:gd name="T26" fmla="*/ 27 w 56"/>
                  <a:gd name="T27" fmla="*/ 47 h 67"/>
                  <a:gd name="T28" fmla="*/ 26 w 56"/>
                  <a:gd name="T29" fmla="*/ 46 h 67"/>
                  <a:gd name="T30" fmla="*/ 22 w 56"/>
                  <a:gd name="T31" fmla="*/ 44 h 67"/>
                  <a:gd name="T32" fmla="*/ 19 w 56"/>
                  <a:gd name="T33" fmla="*/ 42 h 67"/>
                  <a:gd name="T34" fmla="*/ 20 w 56"/>
                  <a:gd name="T35" fmla="*/ 40 h 67"/>
                  <a:gd name="T36" fmla="*/ 21 w 56"/>
                  <a:gd name="T37" fmla="*/ 40 h 67"/>
                  <a:gd name="T38" fmla="*/ 24 w 56"/>
                  <a:gd name="T39" fmla="*/ 40 h 67"/>
                  <a:gd name="T40" fmla="*/ 29 w 56"/>
                  <a:gd name="T41" fmla="*/ 40 h 67"/>
                  <a:gd name="T42" fmla="*/ 32 w 56"/>
                  <a:gd name="T43" fmla="*/ 38 h 67"/>
                  <a:gd name="T44" fmla="*/ 32 w 56"/>
                  <a:gd name="T45" fmla="*/ 35 h 67"/>
                  <a:gd name="T46" fmla="*/ 29 w 56"/>
                  <a:gd name="T47" fmla="*/ 33 h 67"/>
                  <a:gd name="T48" fmla="*/ 24 w 56"/>
                  <a:gd name="T49" fmla="*/ 31 h 67"/>
                  <a:gd name="T50" fmla="*/ 20 w 56"/>
                  <a:gd name="T51" fmla="*/ 27 h 67"/>
                  <a:gd name="T52" fmla="*/ 21 w 56"/>
                  <a:gd name="T53" fmla="*/ 20 h 67"/>
                  <a:gd name="T54" fmla="*/ 26 w 56"/>
                  <a:gd name="T55" fmla="*/ 15 h 67"/>
                  <a:gd name="T56" fmla="*/ 27 w 56"/>
                  <a:gd name="T57" fmla="*/ 14 h 67"/>
                  <a:gd name="T58" fmla="*/ 31 w 56"/>
                  <a:gd name="T59" fmla="*/ 14 h 67"/>
                  <a:gd name="T60" fmla="*/ 31 w 56"/>
                  <a:gd name="T61" fmla="*/ 17 h 67"/>
                  <a:gd name="T62" fmla="*/ 34 w 56"/>
                  <a:gd name="T63" fmla="*/ 17 h 67"/>
                  <a:gd name="T64" fmla="*/ 35 w 56"/>
                  <a:gd name="T65" fmla="*/ 18 h 67"/>
                  <a:gd name="T66" fmla="*/ 35 w 56"/>
                  <a:gd name="T67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67">
                    <a:moveTo>
                      <a:pt x="36" y="0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9" y="1"/>
                      <a:pt x="0" y="21"/>
                      <a:pt x="0" y="3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0"/>
                      <a:pt x="8" y="67"/>
                      <a:pt x="17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9" y="67"/>
                      <a:pt x="56" y="59"/>
                      <a:pt x="56" y="49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0"/>
                      <a:pt x="46" y="0"/>
                      <a:pt x="36" y="0"/>
                    </a:cubicBezTo>
                    <a:close/>
                    <a:moveTo>
                      <a:pt x="35" y="19"/>
                    </a:moveTo>
                    <a:cubicBezTo>
                      <a:pt x="35" y="20"/>
                      <a:pt x="35" y="20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2" y="20"/>
                    </a:cubicBezTo>
                    <a:cubicBezTo>
                      <a:pt x="31" y="20"/>
                      <a:pt x="30" y="20"/>
                      <a:pt x="29" y="20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5" y="22"/>
                      <a:pt x="24" y="23"/>
                      <a:pt x="24" y="24"/>
                    </a:cubicBezTo>
                    <a:cubicBezTo>
                      <a:pt x="24" y="25"/>
                      <a:pt x="25" y="26"/>
                      <a:pt x="25" y="26"/>
                    </a:cubicBezTo>
                    <a:cubicBezTo>
                      <a:pt x="26" y="27"/>
                      <a:pt x="27" y="28"/>
                      <a:pt x="29" y="28"/>
                    </a:cubicBezTo>
                    <a:cubicBezTo>
                      <a:pt x="32" y="29"/>
                      <a:pt x="33" y="30"/>
                      <a:pt x="35" y="32"/>
                    </a:cubicBezTo>
                    <a:cubicBezTo>
                      <a:pt x="36" y="33"/>
                      <a:pt x="37" y="34"/>
                      <a:pt x="37" y="36"/>
                    </a:cubicBezTo>
                    <a:cubicBezTo>
                      <a:pt x="37" y="37"/>
                      <a:pt x="37" y="38"/>
                      <a:pt x="36" y="39"/>
                    </a:cubicBezTo>
                    <a:cubicBezTo>
                      <a:pt x="36" y="40"/>
                      <a:pt x="35" y="41"/>
                      <a:pt x="35" y="41"/>
                    </a:cubicBezTo>
                    <a:cubicBezTo>
                      <a:pt x="34" y="42"/>
                      <a:pt x="34" y="42"/>
                      <a:pt x="33" y="43"/>
                    </a:cubicBezTo>
                    <a:cubicBezTo>
                      <a:pt x="32" y="43"/>
                      <a:pt x="31" y="43"/>
                      <a:pt x="30" y="44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0" y="43"/>
                      <a:pt x="20" y="43"/>
                      <a:pt x="19" y="43"/>
                    </a:cubicBezTo>
                    <a:cubicBezTo>
                      <a:pt x="19" y="43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40"/>
                      <a:pt x="20" y="40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40"/>
                    </a:cubicBezTo>
                    <a:cubicBezTo>
                      <a:pt x="21" y="40"/>
                      <a:pt x="22" y="40"/>
                      <a:pt x="22" y="40"/>
                    </a:cubicBezTo>
                    <a:cubicBezTo>
                      <a:pt x="23" y="40"/>
                      <a:pt x="23" y="40"/>
                      <a:pt x="24" y="40"/>
                    </a:cubicBezTo>
                    <a:cubicBezTo>
                      <a:pt x="25" y="40"/>
                      <a:pt x="25" y="40"/>
                      <a:pt x="26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29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2" y="38"/>
                    </a:cubicBezTo>
                    <a:cubicBezTo>
                      <a:pt x="32" y="38"/>
                      <a:pt x="32" y="37"/>
                      <a:pt x="32" y="37"/>
                    </a:cubicBezTo>
                    <a:cubicBezTo>
                      <a:pt x="32" y="36"/>
                      <a:pt x="32" y="36"/>
                      <a:pt x="32" y="35"/>
                    </a:cubicBezTo>
                    <a:cubicBezTo>
                      <a:pt x="32" y="35"/>
                      <a:pt x="31" y="34"/>
                      <a:pt x="31" y="34"/>
                    </a:cubicBezTo>
                    <a:cubicBezTo>
                      <a:pt x="31" y="34"/>
                      <a:pt x="30" y="33"/>
                      <a:pt x="29" y="33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6" y="31"/>
                      <a:pt x="25" y="31"/>
                      <a:pt x="24" y="31"/>
                    </a:cubicBezTo>
                    <a:cubicBezTo>
                      <a:pt x="23" y="30"/>
                      <a:pt x="23" y="30"/>
                      <a:pt x="22" y="29"/>
                    </a:cubicBezTo>
                    <a:cubicBezTo>
                      <a:pt x="21" y="28"/>
                      <a:pt x="21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2"/>
                      <a:pt x="20" y="21"/>
                      <a:pt x="21" y="20"/>
                    </a:cubicBezTo>
                    <a:cubicBezTo>
                      <a:pt x="22" y="18"/>
                      <a:pt x="24" y="18"/>
                      <a:pt x="26" y="17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4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5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5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>
                <a:spLocks/>
              </p:cNvSpPr>
              <p:nvPr/>
            </p:nvSpPr>
            <p:spPr bwMode="auto">
              <a:xfrm>
                <a:off x="4071" y="1747"/>
                <a:ext cx="47" cy="36"/>
              </a:xfrm>
              <a:custGeom>
                <a:avLst/>
                <a:gdLst>
                  <a:gd name="T0" fmla="*/ 24 w 24"/>
                  <a:gd name="T1" fmla="*/ 9 h 18"/>
                  <a:gd name="T2" fmla="*/ 1 w 24"/>
                  <a:gd name="T3" fmla="*/ 4 h 18"/>
                  <a:gd name="T4" fmla="*/ 1 w 24"/>
                  <a:gd name="T5" fmla="*/ 4 h 18"/>
                  <a:gd name="T6" fmla="*/ 1 w 24"/>
                  <a:gd name="T7" fmla="*/ 4 h 18"/>
                  <a:gd name="T8" fmla="*/ 1 w 24"/>
                  <a:gd name="T9" fmla="*/ 4 h 18"/>
                  <a:gd name="T10" fmla="*/ 1 w 24"/>
                  <a:gd name="T11" fmla="*/ 5 h 18"/>
                  <a:gd name="T12" fmla="*/ 1 w 24"/>
                  <a:gd name="T13" fmla="*/ 5 h 18"/>
                  <a:gd name="T14" fmla="*/ 19 w 24"/>
                  <a:gd name="T15" fmla="*/ 17 h 18"/>
                  <a:gd name="T16" fmla="*/ 21 w 24"/>
                  <a:gd name="T17" fmla="*/ 16 h 18"/>
                  <a:gd name="T18" fmla="*/ 8 w 24"/>
                  <a:gd name="T19" fmla="*/ 5 h 18"/>
                  <a:gd name="T20" fmla="*/ 22 w 24"/>
                  <a:gd name="T21" fmla="*/ 10 h 18"/>
                  <a:gd name="T22" fmla="*/ 24 w 24"/>
                  <a:gd name="T2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24" y="9"/>
                    </a:moveTo>
                    <a:cubicBezTo>
                      <a:pt x="17" y="0"/>
                      <a:pt x="4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5"/>
                    </a:cubicBezTo>
                    <a:cubicBezTo>
                      <a:pt x="14" y="8"/>
                      <a:pt x="18" y="16"/>
                      <a:pt x="19" y="17"/>
                    </a:cubicBezTo>
                    <a:cubicBezTo>
                      <a:pt x="21" y="18"/>
                      <a:pt x="21" y="16"/>
                      <a:pt x="21" y="16"/>
                    </a:cubicBezTo>
                    <a:cubicBezTo>
                      <a:pt x="19" y="10"/>
                      <a:pt x="13" y="7"/>
                      <a:pt x="8" y="5"/>
                    </a:cubicBezTo>
                    <a:cubicBezTo>
                      <a:pt x="16" y="6"/>
                      <a:pt x="21" y="10"/>
                      <a:pt x="22" y="10"/>
                    </a:cubicBezTo>
                    <a:cubicBezTo>
                      <a:pt x="24" y="11"/>
                      <a:pt x="24" y="9"/>
                      <a:pt x="24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>
                <a:spLocks/>
              </p:cNvSpPr>
              <p:nvPr/>
            </p:nvSpPr>
            <p:spPr bwMode="auto">
              <a:xfrm>
                <a:off x="4436" y="3030"/>
                <a:ext cx="200" cy="168"/>
              </a:xfrm>
              <a:custGeom>
                <a:avLst/>
                <a:gdLst>
                  <a:gd name="T0" fmla="*/ 86 w 102"/>
                  <a:gd name="T1" fmla="*/ 15 h 86"/>
                  <a:gd name="T2" fmla="*/ 86 w 102"/>
                  <a:gd name="T3" fmla="*/ 15 h 86"/>
                  <a:gd name="T4" fmla="*/ 84 w 102"/>
                  <a:gd name="T5" fmla="*/ 12 h 86"/>
                  <a:gd name="T6" fmla="*/ 75 w 102"/>
                  <a:gd name="T7" fmla="*/ 12 h 86"/>
                  <a:gd name="T8" fmla="*/ 73 w 102"/>
                  <a:gd name="T9" fmla="*/ 15 h 86"/>
                  <a:gd name="T10" fmla="*/ 68 w 102"/>
                  <a:gd name="T11" fmla="*/ 15 h 86"/>
                  <a:gd name="T12" fmla="*/ 67 w 102"/>
                  <a:gd name="T13" fmla="*/ 8 h 86"/>
                  <a:gd name="T14" fmla="*/ 55 w 102"/>
                  <a:gd name="T15" fmla="*/ 0 h 86"/>
                  <a:gd name="T16" fmla="*/ 46 w 102"/>
                  <a:gd name="T17" fmla="*/ 0 h 86"/>
                  <a:gd name="T18" fmla="*/ 33 w 102"/>
                  <a:gd name="T19" fmla="*/ 9 h 86"/>
                  <a:gd name="T20" fmla="*/ 33 w 102"/>
                  <a:gd name="T21" fmla="*/ 15 h 86"/>
                  <a:gd name="T22" fmla="*/ 28 w 102"/>
                  <a:gd name="T23" fmla="*/ 16 h 86"/>
                  <a:gd name="T24" fmla="*/ 26 w 102"/>
                  <a:gd name="T25" fmla="*/ 13 h 86"/>
                  <a:gd name="T26" fmla="*/ 17 w 102"/>
                  <a:gd name="T27" fmla="*/ 14 h 86"/>
                  <a:gd name="T28" fmla="*/ 15 w 102"/>
                  <a:gd name="T29" fmla="*/ 16 h 86"/>
                  <a:gd name="T30" fmla="*/ 15 w 102"/>
                  <a:gd name="T31" fmla="*/ 16 h 86"/>
                  <a:gd name="T32" fmla="*/ 0 w 102"/>
                  <a:gd name="T33" fmla="*/ 34 h 86"/>
                  <a:gd name="T34" fmla="*/ 0 w 102"/>
                  <a:gd name="T35" fmla="*/ 68 h 86"/>
                  <a:gd name="T36" fmla="*/ 19 w 102"/>
                  <a:gd name="T37" fmla="*/ 86 h 86"/>
                  <a:gd name="T38" fmla="*/ 84 w 102"/>
                  <a:gd name="T39" fmla="*/ 84 h 86"/>
                  <a:gd name="T40" fmla="*/ 102 w 102"/>
                  <a:gd name="T41" fmla="*/ 66 h 86"/>
                  <a:gd name="T42" fmla="*/ 101 w 102"/>
                  <a:gd name="T43" fmla="*/ 32 h 86"/>
                  <a:gd name="T44" fmla="*/ 86 w 102"/>
                  <a:gd name="T45" fmla="*/ 15 h 86"/>
                  <a:gd name="T46" fmla="*/ 39 w 102"/>
                  <a:gd name="T47" fmla="*/ 9 h 86"/>
                  <a:gd name="T48" fmla="*/ 46 w 102"/>
                  <a:gd name="T49" fmla="*/ 6 h 86"/>
                  <a:gd name="T50" fmla="*/ 55 w 102"/>
                  <a:gd name="T51" fmla="*/ 6 h 86"/>
                  <a:gd name="T52" fmla="*/ 61 w 102"/>
                  <a:gd name="T53" fmla="*/ 9 h 86"/>
                  <a:gd name="T54" fmla="*/ 61 w 102"/>
                  <a:gd name="T55" fmla="*/ 15 h 86"/>
                  <a:gd name="T56" fmla="*/ 40 w 102"/>
                  <a:gd name="T57" fmla="*/ 15 h 86"/>
                  <a:gd name="T58" fmla="*/ 39 w 102"/>
                  <a:gd name="T5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2" h="86">
                    <a:moveTo>
                      <a:pt x="86" y="15"/>
                    </a:move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3"/>
                      <a:pt x="85" y="12"/>
                      <a:pt x="84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3" y="13"/>
                      <a:pt x="73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"/>
                      <a:pt x="62" y="0"/>
                      <a:pt x="5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3" y="2"/>
                      <a:pt x="33" y="9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4"/>
                      <a:pt x="27" y="13"/>
                      <a:pt x="26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5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6" y="17"/>
                      <a:pt x="0" y="25"/>
                      <a:pt x="0" y="3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94" y="84"/>
                      <a:pt x="102" y="76"/>
                      <a:pt x="102" y="66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23"/>
                      <a:pt x="94" y="16"/>
                      <a:pt x="86" y="15"/>
                    </a:cubicBezTo>
                    <a:close/>
                    <a:moveTo>
                      <a:pt x="39" y="9"/>
                    </a:moveTo>
                    <a:cubicBezTo>
                      <a:pt x="39" y="8"/>
                      <a:pt x="39" y="6"/>
                      <a:pt x="4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61" y="6"/>
                      <a:pt x="61" y="7"/>
                      <a:pt x="61" y="9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40" y="15"/>
                      <a:pt x="40" y="15"/>
                      <a:pt x="40" y="15"/>
                    </a:cubicBez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>
                <a:spLocks/>
              </p:cNvSpPr>
              <p:nvPr/>
            </p:nvSpPr>
            <p:spPr bwMode="auto">
              <a:xfrm>
                <a:off x="3854" y="3071"/>
                <a:ext cx="148" cy="125"/>
              </a:xfrm>
              <a:custGeom>
                <a:avLst/>
                <a:gdLst>
                  <a:gd name="T0" fmla="*/ 64 w 76"/>
                  <a:gd name="T1" fmla="*/ 11 h 64"/>
                  <a:gd name="T2" fmla="*/ 64 w 76"/>
                  <a:gd name="T3" fmla="*/ 11 h 64"/>
                  <a:gd name="T4" fmla="*/ 62 w 76"/>
                  <a:gd name="T5" fmla="*/ 9 h 64"/>
                  <a:gd name="T6" fmla="*/ 56 w 76"/>
                  <a:gd name="T7" fmla="*/ 10 h 64"/>
                  <a:gd name="T8" fmla="*/ 54 w 76"/>
                  <a:gd name="T9" fmla="*/ 11 h 64"/>
                  <a:gd name="T10" fmla="*/ 50 w 76"/>
                  <a:gd name="T11" fmla="*/ 11 h 64"/>
                  <a:gd name="T12" fmla="*/ 50 w 76"/>
                  <a:gd name="T13" fmla="*/ 7 h 64"/>
                  <a:gd name="T14" fmla="*/ 41 w 76"/>
                  <a:gd name="T15" fmla="*/ 0 h 64"/>
                  <a:gd name="T16" fmla="*/ 34 w 76"/>
                  <a:gd name="T17" fmla="*/ 0 h 64"/>
                  <a:gd name="T18" fmla="*/ 25 w 76"/>
                  <a:gd name="T19" fmla="*/ 7 h 64"/>
                  <a:gd name="T20" fmla="*/ 25 w 76"/>
                  <a:gd name="T21" fmla="*/ 12 h 64"/>
                  <a:gd name="T22" fmla="*/ 21 w 76"/>
                  <a:gd name="T23" fmla="*/ 12 h 64"/>
                  <a:gd name="T24" fmla="*/ 19 w 76"/>
                  <a:gd name="T25" fmla="*/ 10 h 64"/>
                  <a:gd name="T26" fmla="*/ 13 w 76"/>
                  <a:gd name="T27" fmla="*/ 11 h 64"/>
                  <a:gd name="T28" fmla="*/ 11 w 76"/>
                  <a:gd name="T29" fmla="*/ 12 h 64"/>
                  <a:gd name="T30" fmla="*/ 11 w 76"/>
                  <a:gd name="T31" fmla="*/ 12 h 64"/>
                  <a:gd name="T32" fmla="*/ 0 w 76"/>
                  <a:gd name="T33" fmla="*/ 26 h 64"/>
                  <a:gd name="T34" fmla="*/ 1 w 76"/>
                  <a:gd name="T35" fmla="*/ 51 h 64"/>
                  <a:gd name="T36" fmla="*/ 14 w 76"/>
                  <a:gd name="T37" fmla="*/ 64 h 64"/>
                  <a:gd name="T38" fmla="*/ 63 w 76"/>
                  <a:gd name="T39" fmla="*/ 63 h 64"/>
                  <a:gd name="T40" fmla="*/ 76 w 76"/>
                  <a:gd name="T41" fmla="*/ 49 h 64"/>
                  <a:gd name="T42" fmla="*/ 75 w 76"/>
                  <a:gd name="T43" fmla="*/ 24 h 64"/>
                  <a:gd name="T44" fmla="*/ 64 w 76"/>
                  <a:gd name="T45" fmla="*/ 11 h 64"/>
                  <a:gd name="T46" fmla="*/ 30 w 76"/>
                  <a:gd name="T47" fmla="*/ 7 h 64"/>
                  <a:gd name="T48" fmla="*/ 34 w 76"/>
                  <a:gd name="T49" fmla="*/ 5 h 64"/>
                  <a:gd name="T50" fmla="*/ 41 w 76"/>
                  <a:gd name="T51" fmla="*/ 5 h 64"/>
                  <a:gd name="T52" fmla="*/ 46 w 76"/>
                  <a:gd name="T53" fmla="*/ 7 h 64"/>
                  <a:gd name="T54" fmla="*/ 46 w 76"/>
                  <a:gd name="T55" fmla="*/ 11 h 64"/>
                  <a:gd name="T56" fmla="*/ 30 w 76"/>
                  <a:gd name="T57" fmla="*/ 12 h 64"/>
                  <a:gd name="T58" fmla="*/ 30 w 76"/>
                  <a:gd name="T5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64">
                    <a:moveTo>
                      <a:pt x="64" y="11"/>
                    </a:move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3" y="9"/>
                      <a:pt x="62" y="9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4" y="10"/>
                      <a:pt x="54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"/>
                      <a:pt x="46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0"/>
                      <a:pt x="25" y="2"/>
                      <a:pt x="25" y="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0" y="10"/>
                      <a:pt x="19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5" y="13"/>
                      <a:pt x="0" y="19"/>
                      <a:pt x="0" y="26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8"/>
                      <a:pt x="7" y="64"/>
                      <a:pt x="14" y="64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70" y="63"/>
                      <a:pt x="76" y="57"/>
                      <a:pt x="76" y="49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18"/>
                      <a:pt x="70" y="12"/>
                      <a:pt x="64" y="11"/>
                    </a:cubicBezTo>
                    <a:close/>
                    <a:moveTo>
                      <a:pt x="30" y="7"/>
                    </a:moveTo>
                    <a:cubicBezTo>
                      <a:pt x="29" y="6"/>
                      <a:pt x="29" y="5"/>
                      <a:pt x="34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6" y="5"/>
                      <a:pt x="46" y="6"/>
                      <a:pt x="46" y="7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30" y="12"/>
                      <a:pt x="30" y="12"/>
                      <a:pt x="30" y="12"/>
                    </a:cubicBez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/>
              <p:cNvSpPr>
                <a:spLocks/>
              </p:cNvSpPr>
              <p:nvPr/>
            </p:nvSpPr>
            <p:spPr bwMode="auto">
              <a:xfrm>
                <a:off x="4125" y="1869"/>
                <a:ext cx="258" cy="217"/>
              </a:xfrm>
              <a:custGeom>
                <a:avLst/>
                <a:gdLst>
                  <a:gd name="T0" fmla="*/ 111 w 132"/>
                  <a:gd name="T1" fmla="*/ 19 h 111"/>
                  <a:gd name="T2" fmla="*/ 111 w 132"/>
                  <a:gd name="T3" fmla="*/ 19 h 111"/>
                  <a:gd name="T4" fmla="*/ 108 w 132"/>
                  <a:gd name="T5" fmla="*/ 16 h 111"/>
                  <a:gd name="T6" fmla="*/ 97 w 132"/>
                  <a:gd name="T7" fmla="*/ 16 h 111"/>
                  <a:gd name="T8" fmla="*/ 94 w 132"/>
                  <a:gd name="T9" fmla="*/ 19 h 111"/>
                  <a:gd name="T10" fmla="*/ 87 w 132"/>
                  <a:gd name="T11" fmla="*/ 19 h 111"/>
                  <a:gd name="T12" fmla="*/ 87 w 132"/>
                  <a:gd name="T13" fmla="*/ 11 h 111"/>
                  <a:gd name="T14" fmla="*/ 71 w 132"/>
                  <a:gd name="T15" fmla="*/ 0 h 111"/>
                  <a:gd name="T16" fmla="*/ 59 w 132"/>
                  <a:gd name="T17" fmla="*/ 0 h 111"/>
                  <a:gd name="T18" fmla="*/ 44 w 132"/>
                  <a:gd name="T19" fmla="*/ 12 h 111"/>
                  <a:gd name="T20" fmla="*/ 44 w 132"/>
                  <a:gd name="T21" fmla="*/ 20 h 111"/>
                  <a:gd name="T22" fmla="*/ 37 w 132"/>
                  <a:gd name="T23" fmla="*/ 21 h 111"/>
                  <a:gd name="T24" fmla="*/ 34 w 132"/>
                  <a:gd name="T25" fmla="*/ 18 h 111"/>
                  <a:gd name="T26" fmla="*/ 23 w 132"/>
                  <a:gd name="T27" fmla="*/ 18 h 111"/>
                  <a:gd name="T28" fmla="*/ 20 w 132"/>
                  <a:gd name="T29" fmla="*/ 21 h 111"/>
                  <a:gd name="T30" fmla="*/ 20 w 132"/>
                  <a:gd name="T31" fmla="*/ 21 h 111"/>
                  <a:gd name="T32" fmla="*/ 1 w 132"/>
                  <a:gd name="T33" fmla="*/ 44 h 111"/>
                  <a:gd name="T34" fmla="*/ 2 w 132"/>
                  <a:gd name="T35" fmla="*/ 88 h 111"/>
                  <a:gd name="T36" fmla="*/ 25 w 132"/>
                  <a:gd name="T37" fmla="*/ 111 h 111"/>
                  <a:gd name="T38" fmla="*/ 109 w 132"/>
                  <a:gd name="T39" fmla="*/ 109 h 111"/>
                  <a:gd name="T40" fmla="*/ 131 w 132"/>
                  <a:gd name="T41" fmla="*/ 85 h 111"/>
                  <a:gd name="T42" fmla="*/ 131 w 132"/>
                  <a:gd name="T43" fmla="*/ 42 h 111"/>
                  <a:gd name="T44" fmla="*/ 111 w 132"/>
                  <a:gd name="T45" fmla="*/ 19 h 111"/>
                  <a:gd name="T46" fmla="*/ 51 w 132"/>
                  <a:gd name="T47" fmla="*/ 12 h 111"/>
                  <a:gd name="T48" fmla="*/ 60 w 132"/>
                  <a:gd name="T49" fmla="*/ 8 h 111"/>
                  <a:gd name="T50" fmla="*/ 71 w 132"/>
                  <a:gd name="T51" fmla="*/ 8 h 111"/>
                  <a:gd name="T52" fmla="*/ 79 w 132"/>
                  <a:gd name="T53" fmla="*/ 12 h 111"/>
                  <a:gd name="T54" fmla="*/ 80 w 132"/>
                  <a:gd name="T55" fmla="*/ 20 h 111"/>
                  <a:gd name="T56" fmla="*/ 52 w 132"/>
                  <a:gd name="T57" fmla="*/ 20 h 111"/>
                  <a:gd name="T58" fmla="*/ 51 w 132"/>
                  <a:gd name="T59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" h="111">
                    <a:moveTo>
                      <a:pt x="111" y="19"/>
                    </a:move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7"/>
                      <a:pt x="110" y="16"/>
                      <a:pt x="108" y="1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5" y="16"/>
                      <a:pt x="94" y="18"/>
                      <a:pt x="94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2"/>
                      <a:pt x="80" y="0"/>
                      <a:pt x="7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1" y="1"/>
                      <a:pt x="43" y="3"/>
                      <a:pt x="44" y="12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19"/>
                      <a:pt x="36" y="18"/>
                      <a:pt x="3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1" y="18"/>
                      <a:pt x="20" y="19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3"/>
                      <a:pt x="0" y="33"/>
                      <a:pt x="1" y="4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101"/>
                      <a:pt x="12" y="111"/>
                      <a:pt x="25" y="111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22" y="108"/>
                      <a:pt x="132" y="98"/>
                      <a:pt x="131" y="85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0" y="30"/>
                      <a:pt x="122" y="21"/>
                      <a:pt x="111" y="19"/>
                    </a:cubicBezTo>
                    <a:close/>
                    <a:moveTo>
                      <a:pt x="51" y="12"/>
                    </a:moveTo>
                    <a:cubicBezTo>
                      <a:pt x="51" y="11"/>
                      <a:pt x="51" y="9"/>
                      <a:pt x="60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9" y="8"/>
                      <a:pt x="79" y="10"/>
                      <a:pt x="79" y="12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52" y="20"/>
                      <a:pt x="52" y="20"/>
                      <a:pt x="52" y="20"/>
                    </a:cubicBezTo>
                    <a:lnTo>
                      <a:pt x="51" y="1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>
                <a:spLocks/>
              </p:cNvSpPr>
              <p:nvPr/>
            </p:nvSpPr>
            <p:spPr bwMode="auto">
              <a:xfrm>
                <a:off x="4333" y="2350"/>
                <a:ext cx="217" cy="223"/>
              </a:xfrm>
              <a:custGeom>
                <a:avLst/>
                <a:gdLst>
                  <a:gd name="T0" fmla="*/ 110 w 111"/>
                  <a:gd name="T1" fmla="*/ 65 h 114"/>
                  <a:gd name="T2" fmla="*/ 110 w 111"/>
                  <a:gd name="T3" fmla="*/ 20 h 114"/>
                  <a:gd name="T4" fmla="*/ 89 w 111"/>
                  <a:gd name="T5" fmla="*/ 1 h 114"/>
                  <a:gd name="T6" fmla="*/ 19 w 111"/>
                  <a:gd name="T7" fmla="*/ 2 h 114"/>
                  <a:gd name="T8" fmla="*/ 0 w 111"/>
                  <a:gd name="T9" fmla="*/ 23 h 114"/>
                  <a:gd name="T10" fmla="*/ 1 w 111"/>
                  <a:gd name="T11" fmla="*/ 68 h 114"/>
                  <a:gd name="T12" fmla="*/ 21 w 111"/>
                  <a:gd name="T13" fmla="*/ 87 h 114"/>
                  <a:gd name="T14" fmla="*/ 48 w 111"/>
                  <a:gd name="T15" fmla="*/ 87 h 114"/>
                  <a:gd name="T16" fmla="*/ 48 w 111"/>
                  <a:gd name="T17" fmla="*/ 101 h 114"/>
                  <a:gd name="T18" fmla="*/ 16 w 111"/>
                  <a:gd name="T19" fmla="*/ 102 h 114"/>
                  <a:gd name="T20" fmla="*/ 10 w 111"/>
                  <a:gd name="T21" fmla="*/ 108 h 114"/>
                  <a:gd name="T22" fmla="*/ 17 w 111"/>
                  <a:gd name="T23" fmla="*/ 114 h 114"/>
                  <a:gd name="T24" fmla="*/ 97 w 111"/>
                  <a:gd name="T25" fmla="*/ 113 h 114"/>
                  <a:gd name="T26" fmla="*/ 103 w 111"/>
                  <a:gd name="T27" fmla="*/ 106 h 114"/>
                  <a:gd name="T28" fmla="*/ 96 w 111"/>
                  <a:gd name="T29" fmla="*/ 100 h 114"/>
                  <a:gd name="T30" fmla="*/ 65 w 111"/>
                  <a:gd name="T31" fmla="*/ 101 h 114"/>
                  <a:gd name="T32" fmla="*/ 65 w 111"/>
                  <a:gd name="T33" fmla="*/ 86 h 114"/>
                  <a:gd name="T34" fmla="*/ 91 w 111"/>
                  <a:gd name="T35" fmla="*/ 86 h 114"/>
                  <a:gd name="T36" fmla="*/ 110 w 111"/>
                  <a:gd name="T37" fmla="*/ 65 h 114"/>
                  <a:gd name="T38" fmla="*/ 21 w 111"/>
                  <a:gd name="T39" fmla="*/ 79 h 114"/>
                  <a:gd name="T40" fmla="*/ 8 w 111"/>
                  <a:gd name="T41" fmla="*/ 67 h 114"/>
                  <a:gd name="T42" fmla="*/ 7 w 111"/>
                  <a:gd name="T43" fmla="*/ 22 h 114"/>
                  <a:gd name="T44" fmla="*/ 19 w 111"/>
                  <a:gd name="T45" fmla="*/ 10 h 114"/>
                  <a:gd name="T46" fmla="*/ 89 w 111"/>
                  <a:gd name="T47" fmla="*/ 8 h 114"/>
                  <a:gd name="T48" fmla="*/ 102 w 111"/>
                  <a:gd name="T49" fmla="*/ 20 h 114"/>
                  <a:gd name="T50" fmla="*/ 103 w 111"/>
                  <a:gd name="T51" fmla="*/ 65 h 114"/>
                  <a:gd name="T52" fmla="*/ 91 w 111"/>
                  <a:gd name="T53" fmla="*/ 78 h 114"/>
                  <a:gd name="T54" fmla="*/ 21 w 111"/>
                  <a:gd name="T55" fmla="*/ 7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1" h="114">
                    <a:moveTo>
                      <a:pt x="110" y="65"/>
                    </a:moveTo>
                    <a:cubicBezTo>
                      <a:pt x="110" y="20"/>
                      <a:pt x="110" y="20"/>
                      <a:pt x="110" y="20"/>
                    </a:cubicBezTo>
                    <a:cubicBezTo>
                      <a:pt x="109" y="9"/>
                      <a:pt x="100" y="0"/>
                      <a:pt x="8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8" y="2"/>
                      <a:pt x="0" y="11"/>
                      <a:pt x="0" y="2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9"/>
                      <a:pt x="10" y="87"/>
                      <a:pt x="21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101"/>
                      <a:pt x="48" y="101"/>
                      <a:pt x="48" y="101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3" y="102"/>
                      <a:pt x="10" y="105"/>
                      <a:pt x="10" y="108"/>
                    </a:cubicBezTo>
                    <a:cubicBezTo>
                      <a:pt x="10" y="112"/>
                      <a:pt x="13" y="114"/>
                      <a:pt x="17" y="114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100" y="113"/>
                      <a:pt x="103" y="110"/>
                      <a:pt x="103" y="106"/>
                    </a:cubicBezTo>
                    <a:cubicBezTo>
                      <a:pt x="103" y="103"/>
                      <a:pt x="100" y="100"/>
                      <a:pt x="96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102" y="86"/>
                      <a:pt x="111" y="76"/>
                      <a:pt x="110" y="65"/>
                    </a:cubicBezTo>
                    <a:close/>
                    <a:moveTo>
                      <a:pt x="21" y="79"/>
                    </a:moveTo>
                    <a:cubicBezTo>
                      <a:pt x="14" y="80"/>
                      <a:pt x="8" y="74"/>
                      <a:pt x="8" y="6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15"/>
                      <a:pt x="13" y="10"/>
                      <a:pt x="19" y="10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6" y="8"/>
                      <a:pt x="102" y="13"/>
                      <a:pt x="102" y="20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72"/>
                      <a:pt x="98" y="78"/>
                      <a:pt x="91" y="78"/>
                    </a:cubicBezTo>
                    <a:lnTo>
                      <a:pt x="21" y="7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/>
              <p:cNvSpPr>
                <a:spLocks/>
              </p:cNvSpPr>
              <p:nvPr/>
            </p:nvSpPr>
            <p:spPr bwMode="auto">
              <a:xfrm>
                <a:off x="4366" y="2391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1 w 74"/>
                  <a:gd name="T3" fmla="*/ 7 h 8"/>
                  <a:gd name="T4" fmla="*/ 4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4 w 74"/>
                  <a:gd name="T11" fmla="*/ 1 h 8"/>
                  <a:gd name="T12" fmla="*/ 71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3" y="7"/>
                      <a:pt x="7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2"/>
                      <a:pt x="4" y="1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/>
              <p:cNvSpPr>
                <a:spLocks/>
              </p:cNvSpPr>
              <p:nvPr/>
            </p:nvSpPr>
            <p:spPr bwMode="auto">
              <a:xfrm>
                <a:off x="4366" y="2414"/>
                <a:ext cx="145" cy="18"/>
              </a:xfrm>
              <a:custGeom>
                <a:avLst/>
                <a:gdLst>
                  <a:gd name="T0" fmla="*/ 74 w 74"/>
                  <a:gd name="T1" fmla="*/ 4 h 9"/>
                  <a:gd name="T2" fmla="*/ 71 w 74"/>
                  <a:gd name="T3" fmla="*/ 7 h 9"/>
                  <a:gd name="T4" fmla="*/ 4 w 74"/>
                  <a:gd name="T5" fmla="*/ 9 h 9"/>
                  <a:gd name="T6" fmla="*/ 0 w 74"/>
                  <a:gd name="T7" fmla="*/ 5 h 9"/>
                  <a:gd name="T8" fmla="*/ 0 w 74"/>
                  <a:gd name="T9" fmla="*/ 5 h 9"/>
                  <a:gd name="T10" fmla="*/ 4 w 74"/>
                  <a:gd name="T11" fmla="*/ 2 h 9"/>
                  <a:gd name="T12" fmla="*/ 71 w 74"/>
                  <a:gd name="T13" fmla="*/ 0 h 9"/>
                  <a:gd name="T14" fmla="*/ 74 w 7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">
                    <a:moveTo>
                      <a:pt x="74" y="4"/>
                    </a:moveTo>
                    <a:cubicBezTo>
                      <a:pt x="74" y="6"/>
                      <a:pt x="73" y="7"/>
                      <a:pt x="71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2"/>
                      <a:pt x="4" y="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3" y="0"/>
                      <a:pt x="74" y="2"/>
                      <a:pt x="7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/>
              <p:cNvSpPr>
                <a:spLocks/>
              </p:cNvSpPr>
              <p:nvPr/>
            </p:nvSpPr>
            <p:spPr bwMode="auto">
              <a:xfrm>
                <a:off x="4368" y="2440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0 w 74"/>
                  <a:gd name="T3" fmla="*/ 7 h 8"/>
                  <a:gd name="T4" fmla="*/ 3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3 w 74"/>
                  <a:gd name="T11" fmla="*/ 1 h 8"/>
                  <a:gd name="T12" fmla="*/ 70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2" y="7"/>
                      <a:pt x="70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任意多边形: 形状 82"/>
              <p:cNvSpPr>
                <a:spLocks/>
              </p:cNvSpPr>
              <p:nvPr/>
            </p:nvSpPr>
            <p:spPr bwMode="auto">
              <a:xfrm>
                <a:off x="4407" y="2463"/>
                <a:ext cx="106" cy="16"/>
              </a:xfrm>
              <a:custGeom>
                <a:avLst/>
                <a:gdLst>
                  <a:gd name="T0" fmla="*/ 54 w 54"/>
                  <a:gd name="T1" fmla="*/ 4 h 8"/>
                  <a:gd name="T2" fmla="*/ 51 w 54"/>
                  <a:gd name="T3" fmla="*/ 7 h 8"/>
                  <a:gd name="T4" fmla="*/ 4 w 54"/>
                  <a:gd name="T5" fmla="*/ 8 h 8"/>
                  <a:gd name="T6" fmla="*/ 0 w 54"/>
                  <a:gd name="T7" fmla="*/ 5 h 8"/>
                  <a:gd name="T8" fmla="*/ 0 w 54"/>
                  <a:gd name="T9" fmla="*/ 5 h 8"/>
                  <a:gd name="T10" fmla="*/ 3 w 54"/>
                  <a:gd name="T11" fmla="*/ 1 h 8"/>
                  <a:gd name="T12" fmla="*/ 50 w 54"/>
                  <a:gd name="T13" fmla="*/ 0 h 8"/>
                  <a:gd name="T14" fmla="*/ 54 w 5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">
                    <a:moveTo>
                      <a:pt x="54" y="4"/>
                    </a:moveTo>
                    <a:cubicBezTo>
                      <a:pt x="54" y="6"/>
                      <a:pt x="52" y="7"/>
                      <a:pt x="5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任意多边形: 形状 83"/>
              <p:cNvSpPr>
                <a:spLocks/>
              </p:cNvSpPr>
              <p:nvPr/>
            </p:nvSpPr>
            <p:spPr bwMode="auto">
              <a:xfrm>
                <a:off x="4638" y="1880"/>
                <a:ext cx="185" cy="190"/>
              </a:xfrm>
              <a:custGeom>
                <a:avLst/>
                <a:gdLst>
                  <a:gd name="T0" fmla="*/ 94 w 95"/>
                  <a:gd name="T1" fmla="*/ 55 h 97"/>
                  <a:gd name="T2" fmla="*/ 94 w 95"/>
                  <a:gd name="T3" fmla="*/ 17 h 97"/>
                  <a:gd name="T4" fmla="*/ 76 w 95"/>
                  <a:gd name="T5" fmla="*/ 1 h 97"/>
                  <a:gd name="T6" fmla="*/ 17 w 95"/>
                  <a:gd name="T7" fmla="*/ 2 h 97"/>
                  <a:gd name="T8" fmla="*/ 1 w 95"/>
                  <a:gd name="T9" fmla="*/ 19 h 97"/>
                  <a:gd name="T10" fmla="*/ 1 w 95"/>
                  <a:gd name="T11" fmla="*/ 57 h 97"/>
                  <a:gd name="T12" fmla="*/ 19 w 95"/>
                  <a:gd name="T13" fmla="*/ 74 h 97"/>
                  <a:gd name="T14" fmla="*/ 41 w 95"/>
                  <a:gd name="T15" fmla="*/ 73 h 97"/>
                  <a:gd name="T16" fmla="*/ 41 w 95"/>
                  <a:gd name="T17" fmla="*/ 85 h 97"/>
                  <a:gd name="T18" fmla="*/ 15 w 95"/>
                  <a:gd name="T19" fmla="*/ 86 h 97"/>
                  <a:gd name="T20" fmla="*/ 9 w 95"/>
                  <a:gd name="T21" fmla="*/ 92 h 97"/>
                  <a:gd name="T22" fmla="*/ 15 w 95"/>
                  <a:gd name="T23" fmla="*/ 97 h 97"/>
                  <a:gd name="T24" fmla="*/ 83 w 95"/>
                  <a:gd name="T25" fmla="*/ 95 h 97"/>
                  <a:gd name="T26" fmla="*/ 88 w 95"/>
                  <a:gd name="T27" fmla="*/ 90 h 97"/>
                  <a:gd name="T28" fmla="*/ 82 w 95"/>
                  <a:gd name="T29" fmla="*/ 85 h 97"/>
                  <a:gd name="T30" fmla="*/ 56 w 95"/>
                  <a:gd name="T31" fmla="*/ 85 h 97"/>
                  <a:gd name="T32" fmla="*/ 55 w 95"/>
                  <a:gd name="T33" fmla="*/ 73 h 97"/>
                  <a:gd name="T34" fmla="*/ 78 w 95"/>
                  <a:gd name="T35" fmla="*/ 73 h 97"/>
                  <a:gd name="T36" fmla="*/ 94 w 95"/>
                  <a:gd name="T37" fmla="*/ 55 h 97"/>
                  <a:gd name="T38" fmla="*/ 19 w 95"/>
                  <a:gd name="T39" fmla="*/ 67 h 97"/>
                  <a:gd name="T40" fmla="*/ 8 w 95"/>
                  <a:gd name="T41" fmla="*/ 57 h 97"/>
                  <a:gd name="T42" fmla="*/ 7 w 95"/>
                  <a:gd name="T43" fmla="*/ 19 h 97"/>
                  <a:gd name="T44" fmla="*/ 17 w 95"/>
                  <a:gd name="T45" fmla="*/ 8 h 97"/>
                  <a:gd name="T46" fmla="*/ 76 w 95"/>
                  <a:gd name="T47" fmla="*/ 7 h 97"/>
                  <a:gd name="T48" fmla="*/ 87 w 95"/>
                  <a:gd name="T49" fmla="*/ 17 h 97"/>
                  <a:gd name="T50" fmla="*/ 88 w 95"/>
                  <a:gd name="T51" fmla="*/ 55 h 97"/>
                  <a:gd name="T52" fmla="*/ 78 w 95"/>
                  <a:gd name="T53" fmla="*/ 66 h 97"/>
                  <a:gd name="T54" fmla="*/ 19 w 95"/>
                  <a:gd name="T55" fmla="*/ 6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97">
                    <a:moveTo>
                      <a:pt x="94" y="55"/>
                    </a:moveTo>
                    <a:cubicBezTo>
                      <a:pt x="94" y="17"/>
                      <a:pt x="94" y="17"/>
                      <a:pt x="94" y="17"/>
                    </a:cubicBezTo>
                    <a:cubicBezTo>
                      <a:pt x="93" y="8"/>
                      <a:pt x="86" y="0"/>
                      <a:pt x="76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8" y="2"/>
                      <a:pt x="0" y="10"/>
                      <a:pt x="1" y="19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2" y="67"/>
                      <a:pt x="9" y="74"/>
                      <a:pt x="19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2" y="86"/>
                      <a:pt x="9" y="89"/>
                      <a:pt x="9" y="92"/>
                    </a:cubicBezTo>
                    <a:cubicBezTo>
                      <a:pt x="10" y="94"/>
                      <a:pt x="12" y="97"/>
                      <a:pt x="15" y="97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6" y="95"/>
                      <a:pt x="88" y="93"/>
                      <a:pt x="88" y="90"/>
                    </a:cubicBezTo>
                    <a:cubicBezTo>
                      <a:pt x="88" y="87"/>
                      <a:pt x="85" y="84"/>
                      <a:pt x="82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7" y="72"/>
                      <a:pt x="95" y="65"/>
                      <a:pt x="94" y="55"/>
                    </a:cubicBezTo>
                    <a:close/>
                    <a:moveTo>
                      <a:pt x="19" y="67"/>
                    </a:moveTo>
                    <a:cubicBezTo>
                      <a:pt x="13" y="67"/>
                      <a:pt x="8" y="63"/>
                      <a:pt x="8" y="5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8"/>
                      <a:pt x="17" y="8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82" y="7"/>
                      <a:pt x="87" y="11"/>
                      <a:pt x="87" y="17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61"/>
                      <a:pt x="83" y="66"/>
                      <a:pt x="78" y="66"/>
                    </a:cubicBezTo>
                    <a:lnTo>
                      <a:pt x="19" y="6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任意多边形: 形状 84"/>
              <p:cNvSpPr>
                <a:spLocks/>
              </p:cNvSpPr>
              <p:nvPr/>
            </p:nvSpPr>
            <p:spPr bwMode="auto">
              <a:xfrm>
                <a:off x="4667" y="1916"/>
                <a:ext cx="123" cy="13"/>
              </a:xfrm>
              <a:custGeom>
                <a:avLst/>
                <a:gdLst>
                  <a:gd name="T0" fmla="*/ 63 w 63"/>
                  <a:gd name="T1" fmla="*/ 3 h 7"/>
                  <a:gd name="T2" fmla="*/ 60 w 63"/>
                  <a:gd name="T3" fmla="*/ 6 h 7"/>
                  <a:gd name="T4" fmla="*/ 3 w 63"/>
                  <a:gd name="T5" fmla="*/ 7 h 7"/>
                  <a:gd name="T6" fmla="*/ 0 w 63"/>
                  <a:gd name="T7" fmla="*/ 4 h 7"/>
                  <a:gd name="T8" fmla="*/ 0 w 63"/>
                  <a:gd name="T9" fmla="*/ 4 h 7"/>
                  <a:gd name="T10" fmla="*/ 3 w 63"/>
                  <a:gd name="T11" fmla="*/ 1 h 7"/>
                  <a:gd name="T12" fmla="*/ 60 w 63"/>
                  <a:gd name="T13" fmla="*/ 0 h 7"/>
                  <a:gd name="T14" fmla="*/ 63 w 63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">
                    <a:moveTo>
                      <a:pt x="63" y="3"/>
                    </a:moveTo>
                    <a:cubicBezTo>
                      <a:pt x="63" y="4"/>
                      <a:pt x="62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3" y="1"/>
                      <a:pt x="63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任意多边形: 形状 85"/>
              <p:cNvSpPr>
                <a:spLocks/>
              </p:cNvSpPr>
              <p:nvPr/>
            </p:nvSpPr>
            <p:spPr bwMode="auto">
              <a:xfrm>
                <a:off x="4669" y="1935"/>
                <a:ext cx="121" cy="14"/>
              </a:xfrm>
              <a:custGeom>
                <a:avLst/>
                <a:gdLst>
                  <a:gd name="T0" fmla="*/ 62 w 62"/>
                  <a:gd name="T1" fmla="*/ 3 h 7"/>
                  <a:gd name="T2" fmla="*/ 59 w 62"/>
                  <a:gd name="T3" fmla="*/ 6 h 7"/>
                  <a:gd name="T4" fmla="*/ 3 w 62"/>
                  <a:gd name="T5" fmla="*/ 7 h 7"/>
                  <a:gd name="T6" fmla="*/ 0 w 62"/>
                  <a:gd name="T7" fmla="*/ 5 h 7"/>
                  <a:gd name="T8" fmla="*/ 0 w 62"/>
                  <a:gd name="T9" fmla="*/ 5 h 7"/>
                  <a:gd name="T10" fmla="*/ 3 w 62"/>
                  <a:gd name="T11" fmla="*/ 2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5"/>
                      <a:pt x="61" y="6"/>
                      <a:pt x="59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2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任意多边形: 形状 86"/>
              <p:cNvSpPr>
                <a:spLocks/>
              </p:cNvSpPr>
              <p:nvPr/>
            </p:nvSpPr>
            <p:spPr bwMode="auto">
              <a:xfrm>
                <a:off x="4669" y="1957"/>
                <a:ext cx="121" cy="13"/>
              </a:xfrm>
              <a:custGeom>
                <a:avLst/>
                <a:gdLst>
                  <a:gd name="T0" fmla="*/ 62 w 62"/>
                  <a:gd name="T1" fmla="*/ 3 h 7"/>
                  <a:gd name="T2" fmla="*/ 60 w 62"/>
                  <a:gd name="T3" fmla="*/ 6 h 7"/>
                  <a:gd name="T4" fmla="*/ 3 w 62"/>
                  <a:gd name="T5" fmla="*/ 7 h 7"/>
                  <a:gd name="T6" fmla="*/ 0 w 62"/>
                  <a:gd name="T7" fmla="*/ 4 h 7"/>
                  <a:gd name="T8" fmla="*/ 0 w 62"/>
                  <a:gd name="T9" fmla="*/ 4 h 7"/>
                  <a:gd name="T10" fmla="*/ 3 w 62"/>
                  <a:gd name="T11" fmla="*/ 1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4"/>
                      <a:pt x="61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1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任意多边形: 形状 87"/>
              <p:cNvSpPr>
                <a:spLocks/>
              </p:cNvSpPr>
              <p:nvPr/>
            </p:nvSpPr>
            <p:spPr bwMode="auto">
              <a:xfrm>
                <a:off x="4702" y="1976"/>
                <a:ext cx="90" cy="14"/>
              </a:xfrm>
              <a:custGeom>
                <a:avLst/>
                <a:gdLst>
                  <a:gd name="T0" fmla="*/ 46 w 46"/>
                  <a:gd name="T1" fmla="*/ 3 h 7"/>
                  <a:gd name="T2" fmla="*/ 43 w 46"/>
                  <a:gd name="T3" fmla="*/ 6 h 7"/>
                  <a:gd name="T4" fmla="*/ 3 w 46"/>
                  <a:gd name="T5" fmla="*/ 7 h 7"/>
                  <a:gd name="T6" fmla="*/ 0 w 46"/>
                  <a:gd name="T7" fmla="*/ 4 h 7"/>
                  <a:gd name="T8" fmla="*/ 0 w 46"/>
                  <a:gd name="T9" fmla="*/ 4 h 7"/>
                  <a:gd name="T10" fmla="*/ 3 w 46"/>
                  <a:gd name="T11" fmla="*/ 1 h 7"/>
                  <a:gd name="T12" fmla="*/ 43 w 46"/>
                  <a:gd name="T13" fmla="*/ 0 h 7"/>
                  <a:gd name="T14" fmla="*/ 46 w 46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7">
                    <a:moveTo>
                      <a:pt x="46" y="3"/>
                    </a:moveTo>
                    <a:cubicBezTo>
                      <a:pt x="46" y="5"/>
                      <a:pt x="44" y="6"/>
                      <a:pt x="4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2"/>
                      <a:pt x="46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任意多边形: 形状 88"/>
              <p:cNvSpPr>
                <a:spLocks/>
              </p:cNvSpPr>
              <p:nvPr/>
            </p:nvSpPr>
            <p:spPr bwMode="auto">
              <a:xfrm>
                <a:off x="4575" y="2868"/>
                <a:ext cx="160" cy="164"/>
              </a:xfrm>
              <a:custGeom>
                <a:avLst/>
                <a:gdLst>
                  <a:gd name="T0" fmla="*/ 82 w 82"/>
                  <a:gd name="T1" fmla="*/ 48 h 84"/>
                  <a:gd name="T2" fmla="*/ 82 w 82"/>
                  <a:gd name="T3" fmla="*/ 15 h 84"/>
                  <a:gd name="T4" fmla="*/ 66 w 82"/>
                  <a:gd name="T5" fmla="*/ 0 h 84"/>
                  <a:gd name="T6" fmla="*/ 15 w 82"/>
                  <a:gd name="T7" fmla="*/ 1 h 84"/>
                  <a:gd name="T8" fmla="*/ 0 w 82"/>
                  <a:gd name="T9" fmla="*/ 16 h 84"/>
                  <a:gd name="T10" fmla="*/ 1 w 82"/>
                  <a:gd name="T11" fmla="*/ 50 h 84"/>
                  <a:gd name="T12" fmla="*/ 16 w 82"/>
                  <a:gd name="T13" fmla="*/ 64 h 84"/>
                  <a:gd name="T14" fmla="*/ 36 w 82"/>
                  <a:gd name="T15" fmla="*/ 64 h 84"/>
                  <a:gd name="T16" fmla="*/ 36 w 82"/>
                  <a:gd name="T17" fmla="*/ 74 h 84"/>
                  <a:gd name="T18" fmla="*/ 13 w 82"/>
                  <a:gd name="T19" fmla="*/ 75 h 84"/>
                  <a:gd name="T20" fmla="*/ 8 w 82"/>
                  <a:gd name="T21" fmla="*/ 80 h 84"/>
                  <a:gd name="T22" fmla="*/ 13 w 82"/>
                  <a:gd name="T23" fmla="*/ 84 h 84"/>
                  <a:gd name="T24" fmla="*/ 72 w 82"/>
                  <a:gd name="T25" fmla="*/ 83 h 84"/>
                  <a:gd name="T26" fmla="*/ 77 w 82"/>
                  <a:gd name="T27" fmla="*/ 78 h 84"/>
                  <a:gd name="T28" fmla="*/ 72 w 82"/>
                  <a:gd name="T29" fmla="*/ 74 h 84"/>
                  <a:gd name="T30" fmla="*/ 49 w 82"/>
                  <a:gd name="T31" fmla="*/ 74 h 84"/>
                  <a:gd name="T32" fmla="*/ 48 w 82"/>
                  <a:gd name="T33" fmla="*/ 64 h 84"/>
                  <a:gd name="T34" fmla="*/ 68 w 82"/>
                  <a:gd name="T35" fmla="*/ 63 h 84"/>
                  <a:gd name="T36" fmla="*/ 82 w 82"/>
                  <a:gd name="T37" fmla="*/ 48 h 84"/>
                  <a:gd name="T38" fmla="*/ 16 w 82"/>
                  <a:gd name="T39" fmla="*/ 58 h 84"/>
                  <a:gd name="T40" fmla="*/ 7 w 82"/>
                  <a:gd name="T41" fmla="*/ 49 h 84"/>
                  <a:gd name="T42" fmla="*/ 6 w 82"/>
                  <a:gd name="T43" fmla="*/ 16 h 84"/>
                  <a:gd name="T44" fmla="*/ 15 w 82"/>
                  <a:gd name="T45" fmla="*/ 7 h 84"/>
                  <a:gd name="T46" fmla="*/ 67 w 82"/>
                  <a:gd name="T47" fmla="*/ 6 h 84"/>
                  <a:gd name="T48" fmla="*/ 76 w 82"/>
                  <a:gd name="T49" fmla="*/ 15 h 84"/>
                  <a:gd name="T50" fmla="*/ 77 w 82"/>
                  <a:gd name="T51" fmla="*/ 48 h 84"/>
                  <a:gd name="T52" fmla="*/ 68 w 82"/>
                  <a:gd name="T53" fmla="*/ 57 h 84"/>
                  <a:gd name="T54" fmla="*/ 16 w 82"/>
                  <a:gd name="T55" fmla="*/ 5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84">
                    <a:moveTo>
                      <a:pt x="82" y="48"/>
                    </a:move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7"/>
                      <a:pt x="75" y="0"/>
                      <a:pt x="66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2"/>
                      <a:pt x="0" y="8"/>
                      <a:pt x="0" y="16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8"/>
                      <a:pt x="8" y="64"/>
                      <a:pt x="1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0" y="75"/>
                      <a:pt x="8" y="77"/>
                      <a:pt x="8" y="80"/>
                    </a:cubicBezTo>
                    <a:cubicBezTo>
                      <a:pt x="8" y="82"/>
                      <a:pt x="10" y="84"/>
                      <a:pt x="13" y="84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5" y="83"/>
                      <a:pt x="77" y="81"/>
                      <a:pt x="77" y="78"/>
                    </a:cubicBezTo>
                    <a:cubicBezTo>
                      <a:pt x="77" y="76"/>
                      <a:pt x="74" y="74"/>
                      <a:pt x="72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6" y="63"/>
                      <a:pt x="82" y="56"/>
                      <a:pt x="82" y="48"/>
                    </a:cubicBezTo>
                    <a:close/>
                    <a:moveTo>
                      <a:pt x="16" y="58"/>
                    </a:moveTo>
                    <a:cubicBezTo>
                      <a:pt x="11" y="59"/>
                      <a:pt x="7" y="55"/>
                      <a:pt x="7" y="4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1"/>
                      <a:pt x="10" y="7"/>
                      <a:pt x="15" y="7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72" y="6"/>
                      <a:pt x="76" y="10"/>
                      <a:pt x="76" y="15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53"/>
                      <a:pt x="73" y="57"/>
                      <a:pt x="68" y="57"/>
                    </a:cubicBez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任意多边形: 形状 89"/>
              <p:cNvSpPr>
                <a:spLocks/>
              </p:cNvSpPr>
              <p:nvPr/>
            </p:nvSpPr>
            <p:spPr bwMode="auto">
              <a:xfrm>
                <a:off x="4601" y="2897"/>
                <a:ext cx="107" cy="14"/>
              </a:xfrm>
              <a:custGeom>
                <a:avLst/>
                <a:gdLst>
                  <a:gd name="T0" fmla="*/ 55 w 55"/>
                  <a:gd name="T1" fmla="*/ 3 h 7"/>
                  <a:gd name="T2" fmla="*/ 53 w 55"/>
                  <a:gd name="T3" fmla="*/ 5 h 7"/>
                  <a:gd name="T4" fmla="*/ 3 w 55"/>
                  <a:gd name="T5" fmla="*/ 7 h 7"/>
                  <a:gd name="T6" fmla="*/ 0 w 55"/>
                  <a:gd name="T7" fmla="*/ 4 h 7"/>
                  <a:gd name="T8" fmla="*/ 0 w 55"/>
                  <a:gd name="T9" fmla="*/ 4 h 7"/>
                  <a:gd name="T10" fmla="*/ 3 w 55"/>
                  <a:gd name="T11" fmla="*/ 1 h 7"/>
                  <a:gd name="T12" fmla="*/ 52 w 55"/>
                  <a:gd name="T13" fmla="*/ 0 h 7"/>
                  <a:gd name="T14" fmla="*/ 55 w 55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7">
                    <a:moveTo>
                      <a:pt x="55" y="3"/>
                    </a:moveTo>
                    <a:cubicBezTo>
                      <a:pt x="55" y="4"/>
                      <a:pt x="54" y="5"/>
                      <a:pt x="53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任意多边形: 形状 90"/>
              <p:cNvSpPr>
                <a:spLocks/>
              </p:cNvSpPr>
              <p:nvPr/>
            </p:nvSpPr>
            <p:spPr bwMode="auto">
              <a:xfrm>
                <a:off x="4603" y="2917"/>
                <a:ext cx="105" cy="11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3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91"/>
              <p:cNvSpPr>
                <a:spLocks/>
              </p:cNvSpPr>
              <p:nvPr/>
            </p:nvSpPr>
            <p:spPr bwMode="auto">
              <a:xfrm>
                <a:off x="4603" y="2934"/>
                <a:ext cx="105" cy="12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4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任意多边形: 形状 92"/>
              <p:cNvSpPr>
                <a:spLocks/>
              </p:cNvSpPr>
              <p:nvPr/>
            </p:nvSpPr>
            <p:spPr bwMode="auto">
              <a:xfrm>
                <a:off x="4632" y="2952"/>
                <a:ext cx="78" cy="12"/>
              </a:xfrm>
              <a:custGeom>
                <a:avLst/>
                <a:gdLst>
                  <a:gd name="T0" fmla="*/ 40 w 40"/>
                  <a:gd name="T1" fmla="*/ 2 h 6"/>
                  <a:gd name="T2" fmla="*/ 37 w 40"/>
                  <a:gd name="T3" fmla="*/ 5 h 6"/>
                  <a:gd name="T4" fmla="*/ 2 w 40"/>
                  <a:gd name="T5" fmla="*/ 6 h 6"/>
                  <a:gd name="T6" fmla="*/ 0 w 40"/>
                  <a:gd name="T7" fmla="*/ 3 h 6"/>
                  <a:gd name="T8" fmla="*/ 0 w 40"/>
                  <a:gd name="T9" fmla="*/ 3 h 6"/>
                  <a:gd name="T10" fmla="*/ 2 w 40"/>
                  <a:gd name="T11" fmla="*/ 1 h 6"/>
                  <a:gd name="T12" fmla="*/ 37 w 40"/>
                  <a:gd name="T13" fmla="*/ 0 h 6"/>
                  <a:gd name="T14" fmla="*/ 40 w 40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">
                    <a:moveTo>
                      <a:pt x="40" y="2"/>
                    </a:moveTo>
                    <a:cubicBezTo>
                      <a:pt x="40" y="4"/>
                      <a:pt x="39" y="5"/>
                      <a:pt x="37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40" y="1"/>
                      <a:pt x="4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任意多边形: 形状 93"/>
              <p:cNvSpPr>
                <a:spLocks/>
              </p:cNvSpPr>
              <p:nvPr/>
            </p:nvSpPr>
            <p:spPr bwMode="auto">
              <a:xfrm>
                <a:off x="4487" y="1393"/>
                <a:ext cx="299" cy="225"/>
              </a:xfrm>
              <a:custGeom>
                <a:avLst/>
                <a:gdLst>
                  <a:gd name="T0" fmla="*/ 128 w 153"/>
                  <a:gd name="T1" fmla="*/ 1 h 115"/>
                  <a:gd name="T2" fmla="*/ 23 w 153"/>
                  <a:gd name="T3" fmla="*/ 3 h 115"/>
                  <a:gd name="T4" fmla="*/ 0 w 153"/>
                  <a:gd name="T5" fmla="*/ 27 h 115"/>
                  <a:gd name="T6" fmla="*/ 1 w 153"/>
                  <a:gd name="T7" fmla="*/ 91 h 115"/>
                  <a:gd name="T8" fmla="*/ 25 w 153"/>
                  <a:gd name="T9" fmla="*/ 114 h 115"/>
                  <a:gd name="T10" fmla="*/ 130 w 153"/>
                  <a:gd name="T11" fmla="*/ 112 h 115"/>
                  <a:gd name="T12" fmla="*/ 153 w 153"/>
                  <a:gd name="T13" fmla="*/ 88 h 115"/>
                  <a:gd name="T14" fmla="*/ 152 w 153"/>
                  <a:gd name="T15" fmla="*/ 24 h 115"/>
                  <a:gd name="T16" fmla="*/ 128 w 153"/>
                  <a:gd name="T17" fmla="*/ 1 h 115"/>
                  <a:gd name="T18" fmla="*/ 23 w 153"/>
                  <a:gd name="T19" fmla="*/ 13 h 115"/>
                  <a:gd name="T20" fmla="*/ 128 w 153"/>
                  <a:gd name="T21" fmla="*/ 11 h 115"/>
                  <a:gd name="T22" fmla="*/ 141 w 153"/>
                  <a:gd name="T23" fmla="*/ 24 h 115"/>
                  <a:gd name="T24" fmla="*/ 142 w 153"/>
                  <a:gd name="T25" fmla="*/ 30 h 115"/>
                  <a:gd name="T26" fmla="*/ 10 w 153"/>
                  <a:gd name="T27" fmla="*/ 33 h 115"/>
                  <a:gd name="T28" fmla="*/ 10 w 153"/>
                  <a:gd name="T29" fmla="*/ 27 h 115"/>
                  <a:gd name="T30" fmla="*/ 23 w 153"/>
                  <a:gd name="T31" fmla="*/ 13 h 115"/>
                  <a:gd name="T32" fmla="*/ 130 w 153"/>
                  <a:gd name="T33" fmla="*/ 102 h 115"/>
                  <a:gd name="T34" fmla="*/ 25 w 153"/>
                  <a:gd name="T35" fmla="*/ 104 h 115"/>
                  <a:gd name="T36" fmla="*/ 12 w 153"/>
                  <a:gd name="T37" fmla="*/ 91 h 115"/>
                  <a:gd name="T38" fmla="*/ 11 w 153"/>
                  <a:gd name="T39" fmla="*/ 58 h 115"/>
                  <a:gd name="T40" fmla="*/ 142 w 153"/>
                  <a:gd name="T41" fmla="*/ 55 h 115"/>
                  <a:gd name="T42" fmla="*/ 143 w 153"/>
                  <a:gd name="T43" fmla="*/ 88 h 115"/>
                  <a:gd name="T44" fmla="*/ 130 w 153"/>
                  <a:gd name="T45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15">
                    <a:moveTo>
                      <a:pt x="128" y="1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0" y="3"/>
                      <a:pt x="0" y="14"/>
                      <a:pt x="0" y="2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2" y="104"/>
                      <a:pt x="12" y="115"/>
                      <a:pt x="25" y="114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43" y="112"/>
                      <a:pt x="153" y="101"/>
                      <a:pt x="153" y="88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1" y="11"/>
                      <a:pt x="141" y="0"/>
                      <a:pt x="128" y="1"/>
                    </a:cubicBezTo>
                    <a:close/>
                    <a:moveTo>
                      <a:pt x="23" y="13"/>
                    </a:moveTo>
                    <a:cubicBezTo>
                      <a:pt x="128" y="11"/>
                      <a:pt x="128" y="11"/>
                      <a:pt x="128" y="11"/>
                    </a:cubicBezTo>
                    <a:cubicBezTo>
                      <a:pt x="135" y="11"/>
                      <a:pt x="141" y="16"/>
                      <a:pt x="141" y="24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9"/>
                      <a:pt x="16" y="13"/>
                      <a:pt x="23" y="13"/>
                    </a:cubicBezTo>
                    <a:close/>
                    <a:moveTo>
                      <a:pt x="130" y="102"/>
                    </a:moveTo>
                    <a:cubicBezTo>
                      <a:pt x="25" y="104"/>
                      <a:pt x="25" y="104"/>
                      <a:pt x="25" y="104"/>
                    </a:cubicBezTo>
                    <a:cubicBezTo>
                      <a:pt x="18" y="104"/>
                      <a:pt x="12" y="98"/>
                      <a:pt x="12" y="9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96"/>
                      <a:pt x="137" y="102"/>
                      <a:pt x="130" y="10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任意多边形: 形状 94"/>
              <p:cNvSpPr>
                <a:spLocks/>
              </p:cNvSpPr>
              <p:nvPr/>
            </p:nvSpPr>
            <p:spPr bwMode="auto">
              <a:xfrm>
                <a:off x="4528" y="1521"/>
                <a:ext cx="145" cy="23"/>
              </a:xfrm>
              <a:custGeom>
                <a:avLst/>
                <a:gdLst>
                  <a:gd name="T0" fmla="*/ 74 w 74"/>
                  <a:gd name="T1" fmla="*/ 5 h 12"/>
                  <a:gd name="T2" fmla="*/ 69 w 74"/>
                  <a:gd name="T3" fmla="*/ 10 h 12"/>
                  <a:gd name="T4" fmla="*/ 5 w 74"/>
                  <a:gd name="T5" fmla="*/ 12 h 12"/>
                  <a:gd name="T6" fmla="*/ 0 w 74"/>
                  <a:gd name="T7" fmla="*/ 6 h 12"/>
                  <a:gd name="T8" fmla="*/ 0 w 74"/>
                  <a:gd name="T9" fmla="*/ 6 h 12"/>
                  <a:gd name="T10" fmla="*/ 5 w 74"/>
                  <a:gd name="T11" fmla="*/ 1 h 12"/>
                  <a:gd name="T12" fmla="*/ 68 w 74"/>
                  <a:gd name="T13" fmla="*/ 0 h 12"/>
                  <a:gd name="T14" fmla="*/ 74 w 74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2">
                    <a:moveTo>
                      <a:pt x="74" y="5"/>
                    </a:moveTo>
                    <a:cubicBezTo>
                      <a:pt x="74" y="8"/>
                      <a:pt x="71" y="10"/>
                      <a:pt x="69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4" y="2"/>
                      <a:pt x="7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任意多边形: 形状 95"/>
              <p:cNvSpPr>
                <a:spLocks/>
              </p:cNvSpPr>
              <p:nvPr/>
            </p:nvSpPr>
            <p:spPr bwMode="auto">
              <a:xfrm>
                <a:off x="4528" y="1558"/>
                <a:ext cx="86" cy="21"/>
              </a:xfrm>
              <a:custGeom>
                <a:avLst/>
                <a:gdLst>
                  <a:gd name="T0" fmla="*/ 44 w 44"/>
                  <a:gd name="T1" fmla="*/ 5 h 11"/>
                  <a:gd name="T2" fmla="*/ 39 w 44"/>
                  <a:gd name="T3" fmla="*/ 11 h 11"/>
                  <a:gd name="T4" fmla="*/ 5 w 44"/>
                  <a:gd name="T5" fmla="*/ 11 h 11"/>
                  <a:gd name="T6" fmla="*/ 0 w 44"/>
                  <a:gd name="T7" fmla="*/ 6 h 11"/>
                  <a:gd name="T8" fmla="*/ 0 w 44"/>
                  <a:gd name="T9" fmla="*/ 6 h 11"/>
                  <a:gd name="T10" fmla="*/ 5 w 44"/>
                  <a:gd name="T11" fmla="*/ 1 h 11"/>
                  <a:gd name="T12" fmla="*/ 39 w 44"/>
                  <a:gd name="T13" fmla="*/ 0 h 11"/>
                  <a:gd name="T14" fmla="*/ 44 w 44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">
                    <a:moveTo>
                      <a:pt x="44" y="5"/>
                    </a:moveTo>
                    <a:cubicBezTo>
                      <a:pt x="44" y="8"/>
                      <a:pt x="42" y="11"/>
                      <a:pt x="39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1"/>
                      <a:pt x="5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0"/>
                      <a:pt x="44" y="2"/>
                      <a:pt x="4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任意多边形: 形状 96"/>
              <p:cNvSpPr>
                <a:spLocks/>
              </p:cNvSpPr>
              <p:nvPr/>
            </p:nvSpPr>
            <p:spPr bwMode="auto">
              <a:xfrm>
                <a:off x="3695" y="2893"/>
                <a:ext cx="225" cy="168"/>
              </a:xfrm>
              <a:custGeom>
                <a:avLst/>
                <a:gdLst>
                  <a:gd name="T0" fmla="*/ 95 w 115"/>
                  <a:gd name="T1" fmla="*/ 1 h 86"/>
                  <a:gd name="T2" fmla="*/ 17 w 115"/>
                  <a:gd name="T3" fmla="*/ 2 h 86"/>
                  <a:gd name="T4" fmla="*/ 0 w 115"/>
                  <a:gd name="T5" fmla="*/ 20 h 86"/>
                  <a:gd name="T6" fmla="*/ 1 w 115"/>
                  <a:gd name="T7" fmla="*/ 68 h 86"/>
                  <a:gd name="T8" fmla="*/ 19 w 115"/>
                  <a:gd name="T9" fmla="*/ 86 h 86"/>
                  <a:gd name="T10" fmla="*/ 97 w 115"/>
                  <a:gd name="T11" fmla="*/ 84 h 86"/>
                  <a:gd name="T12" fmla="*/ 114 w 115"/>
                  <a:gd name="T13" fmla="*/ 66 h 86"/>
                  <a:gd name="T14" fmla="*/ 113 w 115"/>
                  <a:gd name="T15" fmla="*/ 18 h 86"/>
                  <a:gd name="T16" fmla="*/ 95 w 115"/>
                  <a:gd name="T17" fmla="*/ 1 h 86"/>
                  <a:gd name="T18" fmla="*/ 17 w 115"/>
                  <a:gd name="T19" fmla="*/ 10 h 86"/>
                  <a:gd name="T20" fmla="*/ 96 w 115"/>
                  <a:gd name="T21" fmla="*/ 8 h 86"/>
                  <a:gd name="T22" fmla="*/ 106 w 115"/>
                  <a:gd name="T23" fmla="*/ 18 h 86"/>
                  <a:gd name="T24" fmla="*/ 106 w 115"/>
                  <a:gd name="T25" fmla="*/ 22 h 86"/>
                  <a:gd name="T26" fmla="*/ 8 w 115"/>
                  <a:gd name="T27" fmla="*/ 25 h 86"/>
                  <a:gd name="T28" fmla="*/ 8 w 115"/>
                  <a:gd name="T29" fmla="*/ 20 h 86"/>
                  <a:gd name="T30" fmla="*/ 17 w 115"/>
                  <a:gd name="T31" fmla="*/ 10 h 86"/>
                  <a:gd name="T32" fmla="*/ 97 w 115"/>
                  <a:gd name="T33" fmla="*/ 76 h 86"/>
                  <a:gd name="T34" fmla="*/ 19 w 115"/>
                  <a:gd name="T35" fmla="*/ 78 h 86"/>
                  <a:gd name="T36" fmla="*/ 9 w 115"/>
                  <a:gd name="T37" fmla="*/ 68 h 86"/>
                  <a:gd name="T38" fmla="*/ 8 w 115"/>
                  <a:gd name="T39" fmla="*/ 43 h 86"/>
                  <a:gd name="T40" fmla="*/ 106 w 115"/>
                  <a:gd name="T41" fmla="*/ 41 h 86"/>
                  <a:gd name="T42" fmla="*/ 107 w 115"/>
                  <a:gd name="T43" fmla="*/ 66 h 86"/>
                  <a:gd name="T44" fmla="*/ 97 w 115"/>
                  <a:gd name="T45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86">
                    <a:moveTo>
                      <a:pt x="95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7" y="2"/>
                      <a:pt x="0" y="10"/>
                      <a:pt x="0" y="2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07" y="84"/>
                      <a:pt x="115" y="76"/>
                      <a:pt x="114" y="66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8"/>
                      <a:pt x="105" y="0"/>
                      <a:pt x="95" y="1"/>
                    </a:cubicBezTo>
                    <a:close/>
                    <a:moveTo>
                      <a:pt x="17" y="10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101" y="8"/>
                      <a:pt x="106" y="12"/>
                      <a:pt x="106" y="18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15"/>
                      <a:pt x="12" y="10"/>
                      <a:pt x="17" y="10"/>
                    </a:cubicBezTo>
                    <a:close/>
                    <a:moveTo>
                      <a:pt x="97" y="76"/>
                    </a:moveTo>
                    <a:cubicBezTo>
                      <a:pt x="19" y="78"/>
                      <a:pt x="19" y="78"/>
                      <a:pt x="19" y="78"/>
                    </a:cubicBezTo>
                    <a:cubicBezTo>
                      <a:pt x="13" y="78"/>
                      <a:pt x="9" y="74"/>
                      <a:pt x="9" y="68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72"/>
                      <a:pt x="103" y="76"/>
                      <a:pt x="97" y="7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任意多边形: 形状 97"/>
              <p:cNvSpPr>
                <a:spLocks/>
              </p:cNvSpPr>
              <p:nvPr/>
            </p:nvSpPr>
            <p:spPr bwMode="auto">
              <a:xfrm>
                <a:off x="3725" y="2987"/>
                <a:ext cx="109" cy="18"/>
              </a:xfrm>
              <a:custGeom>
                <a:avLst/>
                <a:gdLst>
                  <a:gd name="T0" fmla="*/ 56 w 56"/>
                  <a:gd name="T1" fmla="*/ 4 h 9"/>
                  <a:gd name="T2" fmla="*/ 52 w 56"/>
                  <a:gd name="T3" fmla="*/ 8 h 9"/>
                  <a:gd name="T4" fmla="*/ 4 w 56"/>
                  <a:gd name="T5" fmla="*/ 9 h 9"/>
                  <a:gd name="T6" fmla="*/ 0 w 56"/>
                  <a:gd name="T7" fmla="*/ 6 h 9"/>
                  <a:gd name="T8" fmla="*/ 0 w 56"/>
                  <a:gd name="T9" fmla="*/ 6 h 9"/>
                  <a:gd name="T10" fmla="*/ 4 w 56"/>
                  <a:gd name="T11" fmla="*/ 2 h 9"/>
                  <a:gd name="T12" fmla="*/ 52 w 56"/>
                  <a:gd name="T13" fmla="*/ 1 h 9"/>
                  <a:gd name="T14" fmla="*/ 56 w 56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9">
                    <a:moveTo>
                      <a:pt x="56" y="4"/>
                    </a:moveTo>
                    <a:cubicBezTo>
                      <a:pt x="56" y="7"/>
                      <a:pt x="54" y="8"/>
                      <a:pt x="52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2"/>
                      <a:pt x="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2"/>
                      <a:pt x="56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任意多边形: 形状 98"/>
              <p:cNvSpPr>
                <a:spLocks/>
              </p:cNvSpPr>
              <p:nvPr/>
            </p:nvSpPr>
            <p:spPr bwMode="auto">
              <a:xfrm>
                <a:off x="3726" y="3016"/>
                <a:ext cx="65" cy="16"/>
              </a:xfrm>
              <a:custGeom>
                <a:avLst/>
                <a:gdLst>
                  <a:gd name="T0" fmla="*/ 32 w 33"/>
                  <a:gd name="T1" fmla="*/ 4 h 8"/>
                  <a:gd name="T2" fmla="*/ 29 w 33"/>
                  <a:gd name="T3" fmla="*/ 8 h 8"/>
                  <a:gd name="T4" fmla="*/ 4 w 33"/>
                  <a:gd name="T5" fmla="*/ 8 h 8"/>
                  <a:gd name="T6" fmla="*/ 0 w 33"/>
                  <a:gd name="T7" fmla="*/ 5 h 8"/>
                  <a:gd name="T8" fmla="*/ 0 w 33"/>
                  <a:gd name="T9" fmla="*/ 5 h 8"/>
                  <a:gd name="T10" fmla="*/ 4 w 33"/>
                  <a:gd name="T11" fmla="*/ 1 h 8"/>
                  <a:gd name="T12" fmla="*/ 29 w 33"/>
                  <a:gd name="T13" fmla="*/ 0 h 8"/>
                  <a:gd name="T14" fmla="*/ 32 w 3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">
                    <a:moveTo>
                      <a:pt x="32" y="4"/>
                    </a:moveTo>
                    <a:cubicBezTo>
                      <a:pt x="33" y="6"/>
                      <a:pt x="31" y="8"/>
                      <a:pt x="2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4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2"/>
                      <a:pt x="32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任意多边形: 形状 99"/>
              <p:cNvSpPr>
                <a:spLocks/>
              </p:cNvSpPr>
              <p:nvPr/>
            </p:nvSpPr>
            <p:spPr bwMode="auto">
              <a:xfrm>
                <a:off x="3813" y="2647"/>
                <a:ext cx="27" cy="59"/>
              </a:xfrm>
              <a:custGeom>
                <a:avLst/>
                <a:gdLst>
                  <a:gd name="T0" fmla="*/ 2 w 14"/>
                  <a:gd name="T1" fmla="*/ 15 h 30"/>
                  <a:gd name="T2" fmla="*/ 0 w 14"/>
                  <a:gd name="T3" fmla="*/ 19 h 30"/>
                  <a:gd name="T4" fmla="*/ 1 w 14"/>
                  <a:gd name="T5" fmla="*/ 22 h 30"/>
                  <a:gd name="T6" fmla="*/ 2 w 14"/>
                  <a:gd name="T7" fmla="*/ 24 h 30"/>
                  <a:gd name="T8" fmla="*/ 4 w 14"/>
                  <a:gd name="T9" fmla="*/ 25 h 30"/>
                  <a:gd name="T10" fmla="*/ 4 w 14"/>
                  <a:gd name="T11" fmla="*/ 29 h 30"/>
                  <a:gd name="T12" fmla="*/ 5 w 14"/>
                  <a:gd name="T13" fmla="*/ 30 h 30"/>
                  <a:gd name="T14" fmla="*/ 6 w 14"/>
                  <a:gd name="T15" fmla="*/ 29 h 30"/>
                  <a:gd name="T16" fmla="*/ 6 w 14"/>
                  <a:gd name="T17" fmla="*/ 25 h 30"/>
                  <a:gd name="T18" fmla="*/ 8 w 14"/>
                  <a:gd name="T19" fmla="*/ 26 h 30"/>
                  <a:gd name="T20" fmla="*/ 8 w 14"/>
                  <a:gd name="T21" fmla="*/ 29 h 30"/>
                  <a:gd name="T22" fmla="*/ 9 w 14"/>
                  <a:gd name="T23" fmla="*/ 30 h 30"/>
                  <a:gd name="T24" fmla="*/ 10 w 14"/>
                  <a:gd name="T25" fmla="*/ 29 h 30"/>
                  <a:gd name="T26" fmla="*/ 10 w 14"/>
                  <a:gd name="T27" fmla="*/ 26 h 30"/>
                  <a:gd name="T28" fmla="*/ 12 w 14"/>
                  <a:gd name="T29" fmla="*/ 25 h 30"/>
                  <a:gd name="T30" fmla="*/ 14 w 14"/>
                  <a:gd name="T31" fmla="*/ 25 h 30"/>
                  <a:gd name="T32" fmla="*/ 14 w 14"/>
                  <a:gd name="T33" fmla="*/ 24 h 30"/>
                  <a:gd name="T34" fmla="*/ 14 w 14"/>
                  <a:gd name="T35" fmla="*/ 23 h 30"/>
                  <a:gd name="T36" fmla="*/ 14 w 14"/>
                  <a:gd name="T37" fmla="*/ 22 h 30"/>
                  <a:gd name="T38" fmla="*/ 14 w 14"/>
                  <a:gd name="T39" fmla="*/ 21 h 30"/>
                  <a:gd name="T40" fmla="*/ 11 w 14"/>
                  <a:gd name="T41" fmla="*/ 22 h 30"/>
                  <a:gd name="T42" fmla="*/ 10 w 14"/>
                  <a:gd name="T43" fmla="*/ 22 h 30"/>
                  <a:gd name="T44" fmla="*/ 10 w 14"/>
                  <a:gd name="T45" fmla="*/ 15 h 30"/>
                  <a:gd name="T46" fmla="*/ 10 w 14"/>
                  <a:gd name="T47" fmla="*/ 15 h 30"/>
                  <a:gd name="T48" fmla="*/ 12 w 14"/>
                  <a:gd name="T49" fmla="*/ 14 h 30"/>
                  <a:gd name="T50" fmla="*/ 14 w 14"/>
                  <a:gd name="T51" fmla="*/ 12 h 30"/>
                  <a:gd name="T52" fmla="*/ 14 w 14"/>
                  <a:gd name="T53" fmla="*/ 10 h 30"/>
                  <a:gd name="T54" fmla="*/ 14 w 14"/>
                  <a:gd name="T55" fmla="*/ 8 h 30"/>
                  <a:gd name="T56" fmla="*/ 12 w 14"/>
                  <a:gd name="T57" fmla="*/ 6 h 30"/>
                  <a:gd name="T58" fmla="*/ 10 w 14"/>
                  <a:gd name="T59" fmla="*/ 5 h 30"/>
                  <a:gd name="T60" fmla="*/ 10 w 14"/>
                  <a:gd name="T61" fmla="*/ 2 h 30"/>
                  <a:gd name="T62" fmla="*/ 9 w 14"/>
                  <a:gd name="T63" fmla="*/ 1 h 30"/>
                  <a:gd name="T64" fmla="*/ 8 w 14"/>
                  <a:gd name="T65" fmla="*/ 1 h 30"/>
                  <a:gd name="T66" fmla="*/ 8 w 14"/>
                  <a:gd name="T67" fmla="*/ 4 h 30"/>
                  <a:gd name="T68" fmla="*/ 7 w 14"/>
                  <a:gd name="T69" fmla="*/ 4 h 30"/>
                  <a:gd name="T70" fmla="*/ 6 w 14"/>
                  <a:gd name="T71" fmla="*/ 4 h 30"/>
                  <a:gd name="T72" fmla="*/ 7 w 14"/>
                  <a:gd name="T73" fmla="*/ 1 h 30"/>
                  <a:gd name="T74" fmla="*/ 6 w 14"/>
                  <a:gd name="T75" fmla="*/ 0 h 30"/>
                  <a:gd name="T76" fmla="*/ 5 w 14"/>
                  <a:gd name="T77" fmla="*/ 1 h 30"/>
                  <a:gd name="T78" fmla="*/ 5 w 14"/>
                  <a:gd name="T79" fmla="*/ 4 h 30"/>
                  <a:gd name="T80" fmla="*/ 3 w 14"/>
                  <a:gd name="T81" fmla="*/ 4 h 30"/>
                  <a:gd name="T82" fmla="*/ 2 w 14"/>
                  <a:gd name="T83" fmla="*/ 4 h 30"/>
                  <a:gd name="T84" fmla="*/ 2 w 14"/>
                  <a:gd name="T85" fmla="*/ 5 h 30"/>
                  <a:gd name="T86" fmla="*/ 1 w 14"/>
                  <a:gd name="T87" fmla="*/ 5 h 30"/>
                  <a:gd name="T88" fmla="*/ 1 w 14"/>
                  <a:gd name="T89" fmla="*/ 6 h 30"/>
                  <a:gd name="T90" fmla="*/ 2 w 14"/>
                  <a:gd name="T91" fmla="*/ 7 h 30"/>
                  <a:gd name="T92" fmla="*/ 2 w 14"/>
                  <a:gd name="T93" fmla="*/ 8 h 30"/>
                  <a:gd name="T94" fmla="*/ 4 w 14"/>
                  <a:gd name="T95" fmla="*/ 8 h 30"/>
                  <a:gd name="T96" fmla="*/ 5 w 14"/>
                  <a:gd name="T97" fmla="*/ 7 h 30"/>
                  <a:gd name="T98" fmla="*/ 4 w 14"/>
                  <a:gd name="T99" fmla="*/ 14 h 30"/>
                  <a:gd name="T100" fmla="*/ 2 w 14"/>
                  <a:gd name="T101" fmla="*/ 15 h 30"/>
                  <a:gd name="T102" fmla="*/ 6 w 14"/>
                  <a:gd name="T103" fmla="*/ 17 h 30"/>
                  <a:gd name="T104" fmla="*/ 8 w 14"/>
                  <a:gd name="T105" fmla="*/ 16 h 30"/>
                  <a:gd name="T106" fmla="*/ 8 w 14"/>
                  <a:gd name="T107" fmla="*/ 22 h 30"/>
                  <a:gd name="T108" fmla="*/ 6 w 14"/>
                  <a:gd name="T109" fmla="*/ 22 h 30"/>
                  <a:gd name="T110" fmla="*/ 6 w 14"/>
                  <a:gd name="T111" fmla="*/ 17 h 30"/>
                  <a:gd name="T112" fmla="*/ 6 w 14"/>
                  <a:gd name="T113" fmla="*/ 7 h 30"/>
                  <a:gd name="T114" fmla="*/ 8 w 14"/>
                  <a:gd name="T115" fmla="*/ 8 h 30"/>
                  <a:gd name="T116" fmla="*/ 8 w 14"/>
                  <a:gd name="T117" fmla="*/ 12 h 30"/>
                  <a:gd name="T118" fmla="*/ 6 w 14"/>
                  <a:gd name="T119" fmla="*/ 13 h 30"/>
                  <a:gd name="T120" fmla="*/ 6 w 14"/>
                  <a:gd name="T1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0">
                    <a:moveTo>
                      <a:pt x="2" y="15"/>
                    </a:moveTo>
                    <a:cubicBezTo>
                      <a:pt x="1" y="16"/>
                      <a:pt x="0" y="18"/>
                      <a:pt x="0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2" y="24"/>
                      <a:pt x="2" y="24"/>
                    </a:cubicBezTo>
                    <a:cubicBezTo>
                      <a:pt x="3" y="24"/>
                      <a:pt x="3" y="25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30"/>
                      <a:pt x="5" y="30"/>
                    </a:cubicBezTo>
                    <a:cubicBezTo>
                      <a:pt x="5" y="30"/>
                      <a:pt x="6" y="29"/>
                      <a:pt x="6" y="2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7" y="26"/>
                      <a:pt x="8" y="2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30"/>
                      <a:pt x="9" y="30"/>
                    </a:cubicBezTo>
                    <a:cubicBezTo>
                      <a:pt x="9" y="30"/>
                      <a:pt x="10" y="29"/>
                      <a:pt x="10" y="29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3" y="7"/>
                      <a:pt x="13" y="6"/>
                      <a:pt x="12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2" y="15"/>
                      <a:pt x="2" y="15"/>
                    </a:cubicBezTo>
                    <a:close/>
                    <a:moveTo>
                      <a:pt x="6" y="17"/>
                    </a:moveTo>
                    <a:cubicBezTo>
                      <a:pt x="7" y="17"/>
                      <a:pt x="7" y="16"/>
                      <a:pt x="8" y="16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7" y="22"/>
                      <a:pt x="6" y="22"/>
                    </a:cubicBezTo>
                    <a:lnTo>
                      <a:pt x="6" y="17"/>
                    </a:lnTo>
                    <a:close/>
                    <a:moveTo>
                      <a:pt x="6" y="7"/>
                    </a:moveTo>
                    <a:cubicBezTo>
                      <a:pt x="7" y="7"/>
                      <a:pt x="8" y="7"/>
                      <a:pt x="8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6" y="13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任意多边形: 形状 100"/>
              <p:cNvSpPr>
                <a:spLocks/>
              </p:cNvSpPr>
              <p:nvPr/>
            </p:nvSpPr>
            <p:spPr bwMode="auto">
              <a:xfrm>
                <a:off x="3769" y="2619"/>
                <a:ext cx="116" cy="171"/>
              </a:xfrm>
              <a:custGeom>
                <a:avLst/>
                <a:gdLst>
                  <a:gd name="T0" fmla="*/ 21 w 59"/>
                  <a:gd name="T1" fmla="*/ 57 h 87"/>
                  <a:gd name="T2" fmla="*/ 20 w 59"/>
                  <a:gd name="T3" fmla="*/ 81 h 87"/>
                  <a:gd name="T4" fmla="*/ 25 w 59"/>
                  <a:gd name="T5" fmla="*/ 87 h 87"/>
                  <a:gd name="T6" fmla="*/ 31 w 59"/>
                  <a:gd name="T7" fmla="*/ 87 h 87"/>
                  <a:gd name="T8" fmla="*/ 36 w 59"/>
                  <a:gd name="T9" fmla="*/ 82 h 87"/>
                  <a:gd name="T10" fmla="*/ 37 w 59"/>
                  <a:gd name="T11" fmla="*/ 57 h 87"/>
                  <a:gd name="T12" fmla="*/ 58 w 59"/>
                  <a:gd name="T13" fmla="*/ 30 h 87"/>
                  <a:gd name="T14" fmla="*/ 30 w 59"/>
                  <a:gd name="T15" fmla="*/ 0 h 87"/>
                  <a:gd name="T16" fmla="*/ 1 w 59"/>
                  <a:gd name="T17" fmla="*/ 28 h 87"/>
                  <a:gd name="T18" fmla="*/ 21 w 59"/>
                  <a:gd name="T19" fmla="*/ 57 h 87"/>
                  <a:gd name="T20" fmla="*/ 9 w 59"/>
                  <a:gd name="T21" fmla="*/ 29 h 87"/>
                  <a:gd name="T22" fmla="*/ 30 w 59"/>
                  <a:gd name="T23" fmla="*/ 9 h 87"/>
                  <a:gd name="T24" fmla="*/ 50 w 59"/>
                  <a:gd name="T25" fmla="*/ 30 h 87"/>
                  <a:gd name="T26" fmla="*/ 29 w 59"/>
                  <a:gd name="T27" fmla="*/ 50 h 87"/>
                  <a:gd name="T28" fmla="*/ 9 w 59"/>
                  <a:gd name="T29" fmla="*/ 2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87">
                    <a:moveTo>
                      <a:pt x="21" y="57"/>
                    </a:move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4"/>
                      <a:pt x="22" y="87"/>
                      <a:pt x="25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7"/>
                      <a:pt x="36" y="85"/>
                      <a:pt x="36" y="82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9" y="54"/>
                      <a:pt x="58" y="43"/>
                      <a:pt x="58" y="30"/>
                    </a:cubicBezTo>
                    <a:cubicBezTo>
                      <a:pt x="59" y="14"/>
                      <a:pt x="46" y="1"/>
                      <a:pt x="30" y="0"/>
                    </a:cubicBezTo>
                    <a:cubicBezTo>
                      <a:pt x="14" y="0"/>
                      <a:pt x="1" y="12"/>
                      <a:pt x="1" y="28"/>
                    </a:cubicBezTo>
                    <a:cubicBezTo>
                      <a:pt x="0" y="42"/>
                      <a:pt x="9" y="53"/>
                      <a:pt x="21" y="57"/>
                    </a:cubicBezTo>
                    <a:close/>
                    <a:moveTo>
                      <a:pt x="9" y="29"/>
                    </a:moveTo>
                    <a:cubicBezTo>
                      <a:pt x="9" y="17"/>
                      <a:pt x="19" y="8"/>
                      <a:pt x="30" y="9"/>
                    </a:cubicBezTo>
                    <a:cubicBezTo>
                      <a:pt x="41" y="9"/>
                      <a:pt x="50" y="18"/>
                      <a:pt x="50" y="30"/>
                    </a:cubicBezTo>
                    <a:cubicBezTo>
                      <a:pt x="50" y="41"/>
                      <a:pt x="40" y="50"/>
                      <a:pt x="29" y="50"/>
                    </a:cubicBezTo>
                    <a:cubicBezTo>
                      <a:pt x="18" y="49"/>
                      <a:pt x="9" y="40"/>
                      <a:pt x="9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任意多边形: 形状 101"/>
              <p:cNvSpPr>
                <a:spLocks/>
              </p:cNvSpPr>
              <p:nvPr/>
            </p:nvSpPr>
            <p:spPr bwMode="auto">
              <a:xfrm>
                <a:off x="3703" y="2598"/>
                <a:ext cx="209" cy="135"/>
              </a:xfrm>
              <a:custGeom>
                <a:avLst/>
                <a:gdLst>
                  <a:gd name="T0" fmla="*/ 15 w 107"/>
                  <a:gd name="T1" fmla="*/ 1 h 69"/>
                  <a:gd name="T2" fmla="*/ 94 w 107"/>
                  <a:gd name="T3" fmla="*/ 3 h 69"/>
                  <a:gd name="T4" fmla="*/ 107 w 107"/>
                  <a:gd name="T5" fmla="*/ 17 h 69"/>
                  <a:gd name="T6" fmla="*/ 106 w 107"/>
                  <a:gd name="T7" fmla="*/ 55 h 69"/>
                  <a:gd name="T8" fmla="*/ 92 w 107"/>
                  <a:gd name="T9" fmla="*/ 69 h 69"/>
                  <a:gd name="T10" fmla="*/ 86 w 107"/>
                  <a:gd name="T11" fmla="*/ 68 h 69"/>
                  <a:gd name="T12" fmla="*/ 92 w 107"/>
                  <a:gd name="T13" fmla="*/ 63 h 69"/>
                  <a:gd name="T14" fmla="*/ 92 w 107"/>
                  <a:gd name="T15" fmla="*/ 63 h 69"/>
                  <a:gd name="T16" fmla="*/ 100 w 107"/>
                  <a:gd name="T17" fmla="*/ 55 h 69"/>
                  <a:gd name="T18" fmla="*/ 101 w 107"/>
                  <a:gd name="T19" fmla="*/ 17 h 69"/>
                  <a:gd name="T20" fmla="*/ 94 w 107"/>
                  <a:gd name="T21" fmla="*/ 9 h 69"/>
                  <a:gd name="T22" fmla="*/ 15 w 107"/>
                  <a:gd name="T23" fmla="*/ 7 h 69"/>
                  <a:gd name="T24" fmla="*/ 7 w 107"/>
                  <a:gd name="T25" fmla="*/ 14 h 69"/>
                  <a:gd name="T26" fmla="*/ 6 w 107"/>
                  <a:gd name="T27" fmla="*/ 52 h 69"/>
                  <a:gd name="T28" fmla="*/ 13 w 107"/>
                  <a:gd name="T29" fmla="*/ 60 h 69"/>
                  <a:gd name="T30" fmla="*/ 34 w 107"/>
                  <a:gd name="T31" fmla="*/ 61 h 69"/>
                  <a:gd name="T32" fmla="*/ 39 w 107"/>
                  <a:gd name="T33" fmla="*/ 67 h 69"/>
                  <a:gd name="T34" fmla="*/ 13 w 107"/>
                  <a:gd name="T35" fmla="*/ 66 h 69"/>
                  <a:gd name="T36" fmla="*/ 0 w 107"/>
                  <a:gd name="T37" fmla="*/ 52 h 69"/>
                  <a:gd name="T38" fmla="*/ 1 w 107"/>
                  <a:gd name="T39" fmla="*/ 14 h 69"/>
                  <a:gd name="T40" fmla="*/ 15 w 107"/>
                  <a:gd name="T41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69">
                    <a:moveTo>
                      <a:pt x="15" y="1"/>
                    </a:moveTo>
                    <a:cubicBezTo>
                      <a:pt x="94" y="3"/>
                      <a:pt x="94" y="3"/>
                      <a:pt x="94" y="3"/>
                    </a:cubicBezTo>
                    <a:cubicBezTo>
                      <a:pt x="101" y="3"/>
                      <a:pt x="107" y="9"/>
                      <a:pt x="107" y="17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63"/>
                      <a:pt x="99" y="69"/>
                      <a:pt x="92" y="69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9" y="67"/>
                      <a:pt x="90" y="65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6" y="63"/>
                      <a:pt x="100" y="59"/>
                      <a:pt x="100" y="55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1" y="12"/>
                      <a:pt x="98" y="9"/>
                      <a:pt x="9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6"/>
                      <a:pt x="7" y="10"/>
                      <a:pt x="7" y="14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7"/>
                      <a:pt x="9" y="60"/>
                      <a:pt x="13" y="60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5" y="63"/>
                      <a:pt x="37" y="65"/>
                      <a:pt x="39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6" y="66"/>
                      <a:pt x="0" y="60"/>
                      <a:pt x="0" y="5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6"/>
                      <a:pt x="8" y="0"/>
                      <a:pt x="1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任意多边形: 形状 102"/>
              <p:cNvSpPr>
                <a:spLocks/>
              </p:cNvSpPr>
              <p:nvPr/>
            </p:nvSpPr>
            <p:spPr bwMode="auto">
              <a:xfrm>
                <a:off x="3824" y="2160"/>
                <a:ext cx="141" cy="90"/>
              </a:xfrm>
              <a:custGeom>
                <a:avLst/>
                <a:gdLst>
                  <a:gd name="T0" fmla="*/ 72 w 72"/>
                  <a:gd name="T1" fmla="*/ 1 h 46"/>
                  <a:gd name="T2" fmla="*/ 37 w 72"/>
                  <a:gd name="T3" fmla="*/ 38 h 46"/>
                  <a:gd name="T4" fmla="*/ 24 w 72"/>
                  <a:gd name="T5" fmla="*/ 26 h 46"/>
                  <a:gd name="T6" fmla="*/ 0 w 72"/>
                  <a:gd name="T7" fmla="*/ 46 h 46"/>
                  <a:gd name="T8" fmla="*/ 0 w 72"/>
                  <a:gd name="T9" fmla="*/ 36 h 46"/>
                  <a:gd name="T10" fmla="*/ 24 w 72"/>
                  <a:gd name="T11" fmla="*/ 16 h 46"/>
                  <a:gd name="T12" fmla="*/ 37 w 72"/>
                  <a:gd name="T13" fmla="*/ 29 h 46"/>
                  <a:gd name="T14" fmla="*/ 71 w 72"/>
                  <a:gd name="T15" fmla="*/ 1 h 46"/>
                  <a:gd name="T16" fmla="*/ 72 w 72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6">
                    <a:moveTo>
                      <a:pt x="72" y="1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2" y="0"/>
                      <a:pt x="7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任意多边形: 形状 103"/>
              <p:cNvSpPr>
                <a:spLocks/>
              </p:cNvSpPr>
              <p:nvPr/>
            </p:nvSpPr>
            <p:spPr bwMode="auto">
              <a:xfrm>
                <a:off x="3944" y="2258"/>
                <a:ext cx="1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4 h 4"/>
                  <a:gd name="T6" fmla="*/ 1 w 1"/>
                  <a:gd name="T7" fmla="*/ 1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4"/>
              <p:cNvSpPr>
                <a:spLocks/>
              </p:cNvSpPr>
              <p:nvPr/>
            </p:nvSpPr>
            <p:spPr bwMode="auto">
              <a:xfrm>
                <a:off x="3944" y="2246"/>
                <a:ext cx="1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/>
              <p:cNvSpPr>
                <a:spLocks/>
              </p:cNvSpPr>
              <p:nvPr/>
            </p:nvSpPr>
            <p:spPr bwMode="auto">
              <a:xfrm>
                <a:off x="3824" y="2183"/>
                <a:ext cx="143" cy="106"/>
              </a:xfrm>
              <a:custGeom>
                <a:avLst/>
                <a:gdLst>
                  <a:gd name="T0" fmla="*/ 72 w 73"/>
                  <a:gd name="T1" fmla="*/ 0 h 54"/>
                  <a:gd name="T2" fmla="*/ 66 w 73"/>
                  <a:gd name="T3" fmla="*/ 6 h 54"/>
                  <a:gd name="T4" fmla="*/ 37 w 73"/>
                  <a:gd name="T5" fmla="*/ 37 h 54"/>
                  <a:gd name="T6" fmla="*/ 24 w 73"/>
                  <a:gd name="T7" fmla="*/ 25 h 54"/>
                  <a:gd name="T8" fmla="*/ 0 w 73"/>
                  <a:gd name="T9" fmla="*/ 44 h 54"/>
                  <a:gd name="T10" fmla="*/ 0 w 73"/>
                  <a:gd name="T11" fmla="*/ 48 h 54"/>
                  <a:gd name="T12" fmla="*/ 6 w 73"/>
                  <a:gd name="T13" fmla="*/ 54 h 54"/>
                  <a:gd name="T14" fmla="*/ 68 w 73"/>
                  <a:gd name="T15" fmla="*/ 53 h 54"/>
                  <a:gd name="T16" fmla="*/ 73 w 73"/>
                  <a:gd name="T17" fmla="*/ 46 h 54"/>
                  <a:gd name="T18" fmla="*/ 72 w 73"/>
                  <a:gd name="T19" fmla="*/ 0 h 54"/>
                  <a:gd name="T20" fmla="*/ 66 w 73"/>
                  <a:gd name="T21" fmla="*/ 43 h 54"/>
                  <a:gd name="T22" fmla="*/ 65 w 73"/>
                  <a:gd name="T23" fmla="*/ 44 h 54"/>
                  <a:gd name="T24" fmla="*/ 64 w 73"/>
                  <a:gd name="T25" fmla="*/ 44 h 54"/>
                  <a:gd name="T26" fmla="*/ 64 w 73"/>
                  <a:gd name="T27" fmla="*/ 47 h 54"/>
                  <a:gd name="T28" fmla="*/ 63 w 73"/>
                  <a:gd name="T29" fmla="*/ 48 h 54"/>
                  <a:gd name="T30" fmla="*/ 63 w 73"/>
                  <a:gd name="T31" fmla="*/ 47 h 54"/>
                  <a:gd name="T32" fmla="*/ 63 w 73"/>
                  <a:gd name="T33" fmla="*/ 45 h 54"/>
                  <a:gd name="T34" fmla="*/ 61 w 73"/>
                  <a:gd name="T35" fmla="*/ 45 h 54"/>
                  <a:gd name="T36" fmla="*/ 61 w 73"/>
                  <a:gd name="T37" fmla="*/ 47 h 54"/>
                  <a:gd name="T38" fmla="*/ 61 w 73"/>
                  <a:gd name="T39" fmla="*/ 48 h 54"/>
                  <a:gd name="T40" fmla="*/ 60 w 73"/>
                  <a:gd name="T41" fmla="*/ 47 h 54"/>
                  <a:gd name="T42" fmla="*/ 60 w 73"/>
                  <a:gd name="T43" fmla="*/ 45 h 54"/>
                  <a:gd name="T44" fmla="*/ 58 w 73"/>
                  <a:gd name="T45" fmla="*/ 45 h 54"/>
                  <a:gd name="T46" fmla="*/ 56 w 73"/>
                  <a:gd name="T47" fmla="*/ 44 h 54"/>
                  <a:gd name="T48" fmla="*/ 56 w 73"/>
                  <a:gd name="T49" fmla="*/ 44 h 54"/>
                  <a:gd name="T50" fmla="*/ 56 w 73"/>
                  <a:gd name="T51" fmla="*/ 43 h 54"/>
                  <a:gd name="T52" fmla="*/ 57 w 73"/>
                  <a:gd name="T53" fmla="*/ 42 h 54"/>
                  <a:gd name="T54" fmla="*/ 57 w 73"/>
                  <a:gd name="T55" fmla="*/ 42 h 54"/>
                  <a:gd name="T56" fmla="*/ 59 w 73"/>
                  <a:gd name="T57" fmla="*/ 42 h 54"/>
                  <a:gd name="T58" fmla="*/ 60 w 73"/>
                  <a:gd name="T59" fmla="*/ 42 h 54"/>
                  <a:gd name="T60" fmla="*/ 60 w 73"/>
                  <a:gd name="T61" fmla="*/ 37 h 54"/>
                  <a:gd name="T62" fmla="*/ 59 w 73"/>
                  <a:gd name="T63" fmla="*/ 37 h 54"/>
                  <a:gd name="T64" fmla="*/ 58 w 73"/>
                  <a:gd name="T65" fmla="*/ 36 h 54"/>
                  <a:gd name="T66" fmla="*/ 57 w 73"/>
                  <a:gd name="T67" fmla="*/ 35 h 54"/>
                  <a:gd name="T68" fmla="*/ 57 w 73"/>
                  <a:gd name="T69" fmla="*/ 33 h 54"/>
                  <a:gd name="T70" fmla="*/ 57 w 73"/>
                  <a:gd name="T71" fmla="*/ 32 h 54"/>
                  <a:gd name="T72" fmla="*/ 58 w 73"/>
                  <a:gd name="T73" fmla="*/ 31 h 54"/>
                  <a:gd name="T74" fmla="*/ 59 w 73"/>
                  <a:gd name="T75" fmla="*/ 30 h 54"/>
                  <a:gd name="T76" fmla="*/ 59 w 73"/>
                  <a:gd name="T77" fmla="*/ 27 h 54"/>
                  <a:gd name="T78" fmla="*/ 60 w 73"/>
                  <a:gd name="T79" fmla="*/ 27 h 54"/>
                  <a:gd name="T80" fmla="*/ 61 w 73"/>
                  <a:gd name="T81" fmla="*/ 27 h 54"/>
                  <a:gd name="T82" fmla="*/ 61 w 73"/>
                  <a:gd name="T83" fmla="*/ 29 h 54"/>
                  <a:gd name="T84" fmla="*/ 62 w 73"/>
                  <a:gd name="T85" fmla="*/ 29 h 54"/>
                  <a:gd name="T86" fmla="*/ 62 w 73"/>
                  <a:gd name="T87" fmla="*/ 29 h 54"/>
                  <a:gd name="T88" fmla="*/ 62 w 73"/>
                  <a:gd name="T89" fmla="*/ 27 h 54"/>
                  <a:gd name="T90" fmla="*/ 63 w 73"/>
                  <a:gd name="T91" fmla="*/ 27 h 54"/>
                  <a:gd name="T92" fmla="*/ 64 w 73"/>
                  <a:gd name="T93" fmla="*/ 27 h 54"/>
                  <a:gd name="T94" fmla="*/ 64 w 73"/>
                  <a:gd name="T95" fmla="*/ 29 h 54"/>
                  <a:gd name="T96" fmla="*/ 65 w 73"/>
                  <a:gd name="T97" fmla="*/ 29 h 54"/>
                  <a:gd name="T98" fmla="*/ 65 w 73"/>
                  <a:gd name="T99" fmla="*/ 30 h 54"/>
                  <a:gd name="T100" fmla="*/ 66 w 73"/>
                  <a:gd name="T101" fmla="*/ 30 h 54"/>
                  <a:gd name="T102" fmla="*/ 66 w 73"/>
                  <a:gd name="T103" fmla="*/ 30 h 54"/>
                  <a:gd name="T104" fmla="*/ 66 w 73"/>
                  <a:gd name="T105" fmla="*/ 31 h 54"/>
                  <a:gd name="T106" fmla="*/ 66 w 73"/>
                  <a:gd name="T107" fmla="*/ 32 h 54"/>
                  <a:gd name="T108" fmla="*/ 65 w 73"/>
                  <a:gd name="T109" fmla="*/ 32 h 54"/>
                  <a:gd name="T110" fmla="*/ 64 w 73"/>
                  <a:gd name="T111" fmla="*/ 32 h 54"/>
                  <a:gd name="T112" fmla="*/ 64 w 73"/>
                  <a:gd name="T113" fmla="*/ 32 h 54"/>
                  <a:gd name="T114" fmla="*/ 64 w 73"/>
                  <a:gd name="T115" fmla="*/ 36 h 54"/>
                  <a:gd name="T116" fmla="*/ 66 w 73"/>
                  <a:gd name="T117" fmla="*/ 38 h 54"/>
                  <a:gd name="T118" fmla="*/ 67 w 73"/>
                  <a:gd name="T119" fmla="*/ 40 h 54"/>
                  <a:gd name="T120" fmla="*/ 66 w 73"/>
                  <a:gd name="T121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54">
                    <a:moveTo>
                      <a:pt x="72" y="0"/>
                    </a:moveTo>
                    <a:cubicBezTo>
                      <a:pt x="66" y="6"/>
                      <a:pt x="66" y="6"/>
                      <a:pt x="66" y="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3"/>
                      <a:pt x="6" y="54"/>
                      <a:pt x="6" y="54"/>
                    </a:cubicBezTo>
                    <a:cubicBezTo>
                      <a:pt x="6" y="54"/>
                      <a:pt x="62" y="53"/>
                      <a:pt x="68" y="53"/>
                    </a:cubicBezTo>
                    <a:cubicBezTo>
                      <a:pt x="73" y="53"/>
                      <a:pt x="73" y="46"/>
                      <a:pt x="73" y="46"/>
                    </a:cubicBezTo>
                    <a:lnTo>
                      <a:pt x="72" y="0"/>
                    </a:lnTo>
                    <a:close/>
                    <a:moveTo>
                      <a:pt x="66" y="43"/>
                    </a:moveTo>
                    <a:cubicBezTo>
                      <a:pt x="66" y="43"/>
                      <a:pt x="66" y="44"/>
                      <a:pt x="65" y="44"/>
                    </a:cubicBezTo>
                    <a:cubicBezTo>
                      <a:pt x="65" y="44"/>
                      <a:pt x="64" y="44"/>
                      <a:pt x="64" y="4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8"/>
                      <a:pt x="64" y="48"/>
                      <a:pt x="63" y="48"/>
                    </a:cubicBezTo>
                    <a:cubicBezTo>
                      <a:pt x="63" y="48"/>
                      <a:pt x="63" y="48"/>
                      <a:pt x="63" y="47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60" y="48"/>
                      <a:pt x="60" y="47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59" y="45"/>
                      <a:pt x="59" y="45"/>
                      <a:pt x="58" y="45"/>
                    </a:cubicBezTo>
                    <a:cubicBezTo>
                      <a:pt x="57" y="44"/>
                      <a:pt x="57" y="44"/>
                      <a:pt x="56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8" y="42"/>
                      <a:pt x="59" y="42"/>
                    </a:cubicBezTo>
                    <a:cubicBezTo>
                      <a:pt x="59" y="42"/>
                      <a:pt x="59" y="42"/>
                      <a:pt x="60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7" y="36"/>
                      <a:pt x="57" y="35"/>
                    </a:cubicBezTo>
                    <a:cubicBezTo>
                      <a:pt x="57" y="35"/>
                      <a:pt x="57" y="34"/>
                      <a:pt x="57" y="33"/>
                    </a:cubicBezTo>
                    <a:cubicBezTo>
                      <a:pt x="57" y="33"/>
                      <a:pt x="57" y="32"/>
                      <a:pt x="57" y="32"/>
                    </a:cubicBezTo>
                    <a:cubicBezTo>
                      <a:pt x="57" y="31"/>
                      <a:pt x="57" y="31"/>
                      <a:pt x="58" y="31"/>
                    </a:cubicBezTo>
                    <a:cubicBezTo>
                      <a:pt x="58" y="30"/>
                      <a:pt x="59" y="30"/>
                      <a:pt x="59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7"/>
                      <a:pt x="60" y="27"/>
                      <a:pt x="60" y="27"/>
                    </a:cubicBezTo>
                    <a:cubicBezTo>
                      <a:pt x="60" y="27"/>
                      <a:pt x="61" y="27"/>
                      <a:pt x="61" y="27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4" y="27"/>
                      <a:pt x="64" y="27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9"/>
                      <a:pt x="65" y="29"/>
                      <a:pt x="65" y="30"/>
                    </a:cubicBezTo>
                    <a:cubicBezTo>
                      <a:pt x="65" y="30"/>
                      <a:pt x="66" y="30"/>
                      <a:pt x="66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6" y="31"/>
                      <a:pt x="66" y="31"/>
                    </a:cubicBezTo>
                    <a:cubicBezTo>
                      <a:pt x="66" y="31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7"/>
                      <a:pt x="65" y="37"/>
                      <a:pt x="66" y="38"/>
                    </a:cubicBezTo>
                    <a:cubicBezTo>
                      <a:pt x="66" y="38"/>
                      <a:pt x="67" y="39"/>
                      <a:pt x="67" y="40"/>
                    </a:cubicBezTo>
                    <a:cubicBezTo>
                      <a:pt x="67" y="41"/>
                      <a:pt x="67" y="42"/>
                      <a:pt x="66" y="4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/>
              <p:cNvSpPr>
                <a:spLocks/>
              </p:cNvSpPr>
              <p:nvPr/>
            </p:nvSpPr>
            <p:spPr bwMode="auto">
              <a:xfrm>
                <a:off x="4102" y="1478"/>
                <a:ext cx="170" cy="107"/>
              </a:xfrm>
              <a:custGeom>
                <a:avLst/>
                <a:gdLst>
                  <a:gd name="T0" fmla="*/ 87 w 87"/>
                  <a:gd name="T1" fmla="*/ 2 h 55"/>
                  <a:gd name="T2" fmla="*/ 44 w 87"/>
                  <a:gd name="T3" fmla="*/ 46 h 55"/>
                  <a:gd name="T4" fmla="*/ 28 w 87"/>
                  <a:gd name="T5" fmla="*/ 31 h 55"/>
                  <a:gd name="T6" fmla="*/ 0 w 87"/>
                  <a:gd name="T7" fmla="*/ 55 h 55"/>
                  <a:gd name="T8" fmla="*/ 0 w 87"/>
                  <a:gd name="T9" fmla="*/ 43 h 55"/>
                  <a:gd name="T10" fmla="*/ 28 w 87"/>
                  <a:gd name="T11" fmla="*/ 20 h 55"/>
                  <a:gd name="T12" fmla="*/ 44 w 87"/>
                  <a:gd name="T13" fmla="*/ 35 h 55"/>
                  <a:gd name="T14" fmla="*/ 86 w 87"/>
                  <a:gd name="T15" fmla="*/ 1 h 55"/>
                  <a:gd name="T16" fmla="*/ 87 w 87"/>
                  <a:gd name="T17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55">
                    <a:moveTo>
                      <a:pt x="87" y="2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7" y="0"/>
                      <a:pt x="87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/>
              <p:cNvSpPr>
                <a:spLocks/>
              </p:cNvSpPr>
              <p:nvPr/>
            </p:nvSpPr>
            <p:spPr bwMode="auto">
              <a:xfrm>
                <a:off x="4245" y="1595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/>
              <p:cNvSpPr>
                <a:spLocks/>
              </p:cNvSpPr>
              <p:nvPr/>
            </p:nvSpPr>
            <p:spPr bwMode="auto">
              <a:xfrm>
                <a:off x="4245" y="1579"/>
                <a:ext cx="4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1 h 5"/>
                  <a:gd name="T4" fmla="*/ 0 w 2"/>
                  <a:gd name="T5" fmla="*/ 4 h 5"/>
                  <a:gd name="T6" fmla="*/ 2 w 2"/>
                  <a:gd name="T7" fmla="*/ 5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2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任意多边形: 形状 109"/>
              <p:cNvSpPr>
                <a:spLocks/>
              </p:cNvSpPr>
              <p:nvPr/>
            </p:nvSpPr>
            <p:spPr bwMode="auto">
              <a:xfrm>
                <a:off x="4102" y="1505"/>
                <a:ext cx="172" cy="127"/>
              </a:xfrm>
              <a:custGeom>
                <a:avLst/>
                <a:gdLst>
                  <a:gd name="T0" fmla="*/ 87 w 88"/>
                  <a:gd name="T1" fmla="*/ 0 h 65"/>
                  <a:gd name="T2" fmla="*/ 80 w 88"/>
                  <a:gd name="T3" fmla="*/ 8 h 65"/>
                  <a:gd name="T4" fmla="*/ 44 w 88"/>
                  <a:gd name="T5" fmla="*/ 45 h 65"/>
                  <a:gd name="T6" fmla="*/ 29 w 88"/>
                  <a:gd name="T7" fmla="*/ 30 h 65"/>
                  <a:gd name="T8" fmla="*/ 0 w 88"/>
                  <a:gd name="T9" fmla="*/ 53 h 65"/>
                  <a:gd name="T10" fmla="*/ 0 w 88"/>
                  <a:gd name="T11" fmla="*/ 58 h 65"/>
                  <a:gd name="T12" fmla="*/ 7 w 88"/>
                  <a:gd name="T13" fmla="*/ 65 h 65"/>
                  <a:gd name="T14" fmla="*/ 82 w 88"/>
                  <a:gd name="T15" fmla="*/ 64 h 65"/>
                  <a:gd name="T16" fmla="*/ 88 w 88"/>
                  <a:gd name="T17" fmla="*/ 56 h 65"/>
                  <a:gd name="T18" fmla="*/ 87 w 88"/>
                  <a:gd name="T19" fmla="*/ 0 h 65"/>
                  <a:gd name="T20" fmla="*/ 80 w 88"/>
                  <a:gd name="T21" fmla="*/ 51 h 65"/>
                  <a:gd name="T22" fmla="*/ 78 w 88"/>
                  <a:gd name="T23" fmla="*/ 53 h 65"/>
                  <a:gd name="T24" fmla="*/ 77 w 88"/>
                  <a:gd name="T25" fmla="*/ 54 h 65"/>
                  <a:gd name="T26" fmla="*/ 77 w 88"/>
                  <a:gd name="T27" fmla="*/ 57 h 65"/>
                  <a:gd name="T28" fmla="*/ 76 w 88"/>
                  <a:gd name="T29" fmla="*/ 58 h 65"/>
                  <a:gd name="T30" fmla="*/ 75 w 88"/>
                  <a:gd name="T31" fmla="*/ 57 h 65"/>
                  <a:gd name="T32" fmla="*/ 75 w 88"/>
                  <a:gd name="T33" fmla="*/ 54 h 65"/>
                  <a:gd name="T34" fmla="*/ 74 w 88"/>
                  <a:gd name="T35" fmla="*/ 54 h 65"/>
                  <a:gd name="T36" fmla="*/ 74 w 88"/>
                  <a:gd name="T37" fmla="*/ 57 h 65"/>
                  <a:gd name="T38" fmla="*/ 73 w 88"/>
                  <a:gd name="T39" fmla="*/ 58 h 65"/>
                  <a:gd name="T40" fmla="*/ 72 w 88"/>
                  <a:gd name="T41" fmla="*/ 57 h 65"/>
                  <a:gd name="T42" fmla="*/ 72 w 88"/>
                  <a:gd name="T43" fmla="*/ 54 h 65"/>
                  <a:gd name="T44" fmla="*/ 70 w 88"/>
                  <a:gd name="T45" fmla="*/ 54 h 65"/>
                  <a:gd name="T46" fmla="*/ 68 w 88"/>
                  <a:gd name="T47" fmla="*/ 53 h 65"/>
                  <a:gd name="T48" fmla="*/ 68 w 88"/>
                  <a:gd name="T49" fmla="*/ 53 h 65"/>
                  <a:gd name="T50" fmla="*/ 68 w 88"/>
                  <a:gd name="T51" fmla="*/ 52 h 65"/>
                  <a:gd name="T52" fmla="*/ 68 w 88"/>
                  <a:gd name="T53" fmla="*/ 51 h 65"/>
                  <a:gd name="T54" fmla="*/ 69 w 88"/>
                  <a:gd name="T55" fmla="*/ 50 h 65"/>
                  <a:gd name="T56" fmla="*/ 70 w 88"/>
                  <a:gd name="T57" fmla="*/ 51 h 65"/>
                  <a:gd name="T58" fmla="*/ 72 w 88"/>
                  <a:gd name="T59" fmla="*/ 51 h 65"/>
                  <a:gd name="T60" fmla="*/ 72 w 88"/>
                  <a:gd name="T61" fmla="*/ 45 h 65"/>
                  <a:gd name="T62" fmla="*/ 71 w 88"/>
                  <a:gd name="T63" fmla="*/ 45 h 65"/>
                  <a:gd name="T64" fmla="*/ 70 w 88"/>
                  <a:gd name="T65" fmla="*/ 44 h 65"/>
                  <a:gd name="T66" fmla="*/ 69 w 88"/>
                  <a:gd name="T67" fmla="*/ 43 h 65"/>
                  <a:gd name="T68" fmla="*/ 68 w 88"/>
                  <a:gd name="T69" fmla="*/ 40 h 65"/>
                  <a:gd name="T70" fmla="*/ 68 w 88"/>
                  <a:gd name="T71" fmla="*/ 39 h 65"/>
                  <a:gd name="T72" fmla="*/ 70 w 88"/>
                  <a:gd name="T73" fmla="*/ 37 h 65"/>
                  <a:gd name="T74" fmla="*/ 72 w 88"/>
                  <a:gd name="T75" fmla="*/ 36 h 65"/>
                  <a:gd name="T76" fmla="*/ 71 w 88"/>
                  <a:gd name="T77" fmla="*/ 33 h 65"/>
                  <a:gd name="T78" fmla="*/ 72 w 88"/>
                  <a:gd name="T79" fmla="*/ 32 h 65"/>
                  <a:gd name="T80" fmla="*/ 73 w 88"/>
                  <a:gd name="T81" fmla="*/ 33 h 65"/>
                  <a:gd name="T82" fmla="*/ 73 w 88"/>
                  <a:gd name="T83" fmla="*/ 36 h 65"/>
                  <a:gd name="T84" fmla="*/ 75 w 88"/>
                  <a:gd name="T85" fmla="*/ 36 h 65"/>
                  <a:gd name="T86" fmla="*/ 75 w 88"/>
                  <a:gd name="T87" fmla="*/ 36 h 65"/>
                  <a:gd name="T88" fmla="*/ 75 w 88"/>
                  <a:gd name="T89" fmla="*/ 33 h 65"/>
                  <a:gd name="T90" fmla="*/ 76 w 88"/>
                  <a:gd name="T91" fmla="*/ 32 h 65"/>
                  <a:gd name="T92" fmla="*/ 76 w 88"/>
                  <a:gd name="T93" fmla="*/ 33 h 65"/>
                  <a:gd name="T94" fmla="*/ 76 w 88"/>
                  <a:gd name="T95" fmla="*/ 36 h 65"/>
                  <a:gd name="T96" fmla="*/ 78 w 88"/>
                  <a:gd name="T97" fmla="*/ 36 h 65"/>
                  <a:gd name="T98" fmla="*/ 78 w 88"/>
                  <a:gd name="T99" fmla="*/ 36 h 65"/>
                  <a:gd name="T100" fmla="*/ 79 w 88"/>
                  <a:gd name="T101" fmla="*/ 36 h 65"/>
                  <a:gd name="T102" fmla="*/ 79 w 88"/>
                  <a:gd name="T103" fmla="*/ 37 h 65"/>
                  <a:gd name="T104" fmla="*/ 79 w 88"/>
                  <a:gd name="T105" fmla="*/ 38 h 65"/>
                  <a:gd name="T106" fmla="*/ 79 w 88"/>
                  <a:gd name="T107" fmla="*/ 39 h 65"/>
                  <a:gd name="T108" fmla="*/ 78 w 88"/>
                  <a:gd name="T109" fmla="*/ 39 h 65"/>
                  <a:gd name="T110" fmla="*/ 77 w 88"/>
                  <a:gd name="T111" fmla="*/ 39 h 65"/>
                  <a:gd name="T112" fmla="*/ 77 w 88"/>
                  <a:gd name="T113" fmla="*/ 39 h 65"/>
                  <a:gd name="T114" fmla="*/ 77 w 88"/>
                  <a:gd name="T115" fmla="*/ 44 h 65"/>
                  <a:gd name="T116" fmla="*/ 79 w 88"/>
                  <a:gd name="T117" fmla="*/ 45 h 65"/>
                  <a:gd name="T118" fmla="*/ 80 w 88"/>
                  <a:gd name="T119" fmla="*/ 49 h 65"/>
                  <a:gd name="T120" fmla="*/ 80 w 88"/>
                  <a:gd name="T121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" h="65">
                    <a:moveTo>
                      <a:pt x="87" y="0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7" y="65"/>
                      <a:pt x="7" y="65"/>
                    </a:cubicBezTo>
                    <a:cubicBezTo>
                      <a:pt x="7" y="65"/>
                      <a:pt x="75" y="64"/>
                      <a:pt x="82" y="64"/>
                    </a:cubicBezTo>
                    <a:cubicBezTo>
                      <a:pt x="88" y="63"/>
                      <a:pt x="88" y="56"/>
                      <a:pt x="88" y="56"/>
                    </a:cubicBezTo>
                    <a:lnTo>
                      <a:pt x="87" y="0"/>
                    </a:lnTo>
                    <a:close/>
                    <a:moveTo>
                      <a:pt x="80" y="51"/>
                    </a:moveTo>
                    <a:cubicBezTo>
                      <a:pt x="79" y="52"/>
                      <a:pt x="79" y="53"/>
                      <a:pt x="78" y="53"/>
                    </a:cubicBezTo>
                    <a:cubicBezTo>
                      <a:pt x="78" y="53"/>
                      <a:pt x="77" y="54"/>
                      <a:pt x="77" y="54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8"/>
                      <a:pt x="76" y="58"/>
                    </a:cubicBezTo>
                    <a:cubicBezTo>
                      <a:pt x="76" y="58"/>
                      <a:pt x="75" y="58"/>
                      <a:pt x="75" y="57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4"/>
                      <a:pt x="74" y="54"/>
                      <a:pt x="74" y="54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4" y="58"/>
                      <a:pt x="73" y="58"/>
                      <a:pt x="73" y="58"/>
                    </a:cubicBezTo>
                    <a:cubicBezTo>
                      <a:pt x="72" y="58"/>
                      <a:pt x="72" y="58"/>
                      <a:pt x="72" y="57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1" y="54"/>
                      <a:pt x="70" y="54"/>
                      <a:pt x="70" y="54"/>
                    </a:cubicBezTo>
                    <a:cubicBezTo>
                      <a:pt x="69" y="54"/>
                      <a:pt x="68" y="54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1"/>
                      <a:pt x="68" y="50"/>
                      <a:pt x="69" y="50"/>
                    </a:cubicBezTo>
                    <a:cubicBezTo>
                      <a:pt x="69" y="51"/>
                      <a:pt x="70" y="51"/>
                      <a:pt x="70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0" y="45"/>
                      <a:pt x="70" y="44"/>
                    </a:cubicBezTo>
                    <a:cubicBezTo>
                      <a:pt x="69" y="44"/>
                      <a:pt x="69" y="43"/>
                      <a:pt x="69" y="43"/>
                    </a:cubicBezTo>
                    <a:cubicBezTo>
                      <a:pt x="68" y="42"/>
                      <a:pt x="68" y="41"/>
                      <a:pt x="68" y="40"/>
                    </a:cubicBezTo>
                    <a:cubicBezTo>
                      <a:pt x="68" y="40"/>
                      <a:pt x="68" y="39"/>
                      <a:pt x="68" y="39"/>
                    </a:cubicBezTo>
                    <a:cubicBezTo>
                      <a:pt x="69" y="38"/>
                      <a:pt x="69" y="37"/>
                      <a:pt x="70" y="37"/>
                    </a:cubicBezTo>
                    <a:cubicBezTo>
                      <a:pt x="70" y="37"/>
                      <a:pt x="71" y="36"/>
                      <a:pt x="72" y="36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2" y="32"/>
                      <a:pt x="72" y="32"/>
                    </a:cubicBezTo>
                    <a:cubicBezTo>
                      <a:pt x="73" y="32"/>
                      <a:pt x="73" y="33"/>
                      <a:pt x="73" y="33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4" y="36"/>
                      <a:pt x="74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5" y="32"/>
                      <a:pt x="76" y="32"/>
                    </a:cubicBezTo>
                    <a:cubicBezTo>
                      <a:pt x="76" y="32"/>
                      <a:pt x="76" y="33"/>
                      <a:pt x="76" y="33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7" y="36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6"/>
                      <a:pt x="79" y="36"/>
                      <a:pt x="79" y="37"/>
                    </a:cubicBezTo>
                    <a:cubicBezTo>
                      <a:pt x="79" y="37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9"/>
                    </a:cubicBezTo>
                    <a:cubicBezTo>
                      <a:pt x="79" y="39"/>
                      <a:pt x="79" y="39"/>
                      <a:pt x="78" y="39"/>
                    </a:cubicBezTo>
                    <a:cubicBezTo>
                      <a:pt x="78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8" y="44"/>
                      <a:pt x="78" y="45"/>
                      <a:pt x="79" y="45"/>
                    </a:cubicBezTo>
                    <a:cubicBezTo>
                      <a:pt x="80" y="46"/>
                      <a:pt x="80" y="47"/>
                      <a:pt x="80" y="49"/>
                    </a:cubicBezTo>
                    <a:cubicBezTo>
                      <a:pt x="80" y="50"/>
                      <a:pt x="80" y="51"/>
                      <a:pt x="80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任意多边形: 形状 110"/>
              <p:cNvSpPr>
                <a:spLocks/>
              </p:cNvSpPr>
              <p:nvPr/>
            </p:nvSpPr>
            <p:spPr bwMode="auto">
              <a:xfrm>
                <a:off x="4026" y="2000"/>
                <a:ext cx="92" cy="92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4 w 47"/>
                  <a:gd name="T5" fmla="*/ 46 h 47"/>
                  <a:gd name="T6" fmla="*/ 47 w 47"/>
                  <a:gd name="T7" fmla="*/ 23 h 47"/>
                  <a:gd name="T8" fmla="*/ 23 w 47"/>
                  <a:gd name="T9" fmla="*/ 0 h 47"/>
                  <a:gd name="T10" fmla="*/ 24 w 47"/>
                  <a:gd name="T11" fmla="*/ 42 h 47"/>
                  <a:gd name="T12" fmla="*/ 5 w 47"/>
                  <a:gd name="T13" fmla="*/ 24 h 47"/>
                  <a:gd name="T14" fmla="*/ 23 w 47"/>
                  <a:gd name="T15" fmla="*/ 5 h 47"/>
                  <a:gd name="T16" fmla="*/ 42 w 47"/>
                  <a:gd name="T17" fmla="*/ 23 h 47"/>
                  <a:gd name="T18" fmla="*/ 24 w 47"/>
                  <a:gd name="T1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6"/>
                    </a:cubicBezTo>
                    <a:cubicBezTo>
                      <a:pt x="37" y="46"/>
                      <a:pt x="47" y="35"/>
                      <a:pt x="47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4" y="42"/>
                    </a:moveTo>
                    <a:cubicBezTo>
                      <a:pt x="14" y="42"/>
                      <a:pt x="5" y="34"/>
                      <a:pt x="5" y="24"/>
                    </a:cubicBezTo>
                    <a:cubicBezTo>
                      <a:pt x="5" y="14"/>
                      <a:pt x="13" y="5"/>
                      <a:pt x="23" y="5"/>
                    </a:cubicBezTo>
                    <a:cubicBezTo>
                      <a:pt x="33" y="5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4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任意多边形: 形状 111"/>
              <p:cNvSpPr>
                <a:spLocks/>
              </p:cNvSpPr>
              <p:nvPr/>
            </p:nvSpPr>
            <p:spPr bwMode="auto">
              <a:xfrm>
                <a:off x="4057" y="2015"/>
                <a:ext cx="31" cy="61"/>
              </a:xfrm>
              <a:custGeom>
                <a:avLst/>
                <a:gdLst>
                  <a:gd name="T0" fmla="*/ 11 w 16"/>
                  <a:gd name="T1" fmla="*/ 14 h 31"/>
                  <a:gd name="T2" fmla="*/ 11 w 16"/>
                  <a:gd name="T3" fmla="*/ 7 h 31"/>
                  <a:gd name="T4" fmla="*/ 11 w 16"/>
                  <a:gd name="T5" fmla="*/ 7 h 31"/>
                  <a:gd name="T6" fmla="*/ 13 w 16"/>
                  <a:gd name="T7" fmla="*/ 8 h 31"/>
                  <a:gd name="T8" fmla="*/ 14 w 16"/>
                  <a:gd name="T9" fmla="*/ 7 h 31"/>
                  <a:gd name="T10" fmla="*/ 14 w 16"/>
                  <a:gd name="T11" fmla="*/ 6 h 31"/>
                  <a:gd name="T12" fmla="*/ 14 w 16"/>
                  <a:gd name="T13" fmla="*/ 5 h 31"/>
                  <a:gd name="T14" fmla="*/ 14 w 16"/>
                  <a:gd name="T15" fmla="*/ 4 h 31"/>
                  <a:gd name="T16" fmla="*/ 13 w 16"/>
                  <a:gd name="T17" fmla="*/ 4 h 31"/>
                  <a:gd name="T18" fmla="*/ 12 w 16"/>
                  <a:gd name="T19" fmla="*/ 4 h 31"/>
                  <a:gd name="T20" fmla="*/ 11 w 16"/>
                  <a:gd name="T21" fmla="*/ 4 h 31"/>
                  <a:gd name="T22" fmla="*/ 11 w 16"/>
                  <a:gd name="T23" fmla="*/ 1 h 31"/>
                  <a:gd name="T24" fmla="*/ 10 w 16"/>
                  <a:gd name="T25" fmla="*/ 0 h 31"/>
                  <a:gd name="T26" fmla="*/ 9 w 16"/>
                  <a:gd name="T27" fmla="*/ 1 h 31"/>
                  <a:gd name="T28" fmla="*/ 9 w 16"/>
                  <a:gd name="T29" fmla="*/ 4 h 31"/>
                  <a:gd name="T30" fmla="*/ 9 w 16"/>
                  <a:gd name="T31" fmla="*/ 4 h 31"/>
                  <a:gd name="T32" fmla="*/ 7 w 16"/>
                  <a:gd name="T33" fmla="*/ 4 h 31"/>
                  <a:gd name="T34" fmla="*/ 7 w 16"/>
                  <a:gd name="T35" fmla="*/ 1 h 31"/>
                  <a:gd name="T36" fmla="*/ 6 w 16"/>
                  <a:gd name="T37" fmla="*/ 0 h 31"/>
                  <a:gd name="T38" fmla="*/ 5 w 16"/>
                  <a:gd name="T39" fmla="*/ 1 h 31"/>
                  <a:gd name="T40" fmla="*/ 5 w 16"/>
                  <a:gd name="T41" fmla="*/ 4 h 31"/>
                  <a:gd name="T42" fmla="*/ 3 w 16"/>
                  <a:gd name="T43" fmla="*/ 6 h 31"/>
                  <a:gd name="T44" fmla="*/ 1 w 16"/>
                  <a:gd name="T45" fmla="*/ 8 h 31"/>
                  <a:gd name="T46" fmla="*/ 1 w 16"/>
                  <a:gd name="T47" fmla="*/ 10 h 31"/>
                  <a:gd name="T48" fmla="*/ 1 w 16"/>
                  <a:gd name="T49" fmla="*/ 12 h 31"/>
                  <a:gd name="T50" fmla="*/ 3 w 16"/>
                  <a:gd name="T51" fmla="*/ 14 h 31"/>
                  <a:gd name="T52" fmla="*/ 5 w 16"/>
                  <a:gd name="T53" fmla="*/ 15 h 31"/>
                  <a:gd name="T54" fmla="*/ 5 w 16"/>
                  <a:gd name="T55" fmla="*/ 16 h 31"/>
                  <a:gd name="T56" fmla="*/ 5 w 16"/>
                  <a:gd name="T57" fmla="*/ 23 h 31"/>
                  <a:gd name="T58" fmla="*/ 4 w 16"/>
                  <a:gd name="T59" fmla="*/ 22 h 31"/>
                  <a:gd name="T60" fmla="*/ 1 w 16"/>
                  <a:gd name="T61" fmla="*/ 22 h 31"/>
                  <a:gd name="T62" fmla="*/ 1 w 16"/>
                  <a:gd name="T63" fmla="*/ 22 h 31"/>
                  <a:gd name="T64" fmla="*/ 1 w 16"/>
                  <a:gd name="T65" fmla="*/ 23 h 31"/>
                  <a:gd name="T66" fmla="*/ 0 w 16"/>
                  <a:gd name="T67" fmla="*/ 25 h 31"/>
                  <a:gd name="T68" fmla="*/ 0 w 16"/>
                  <a:gd name="T69" fmla="*/ 25 h 31"/>
                  <a:gd name="T70" fmla="*/ 3 w 16"/>
                  <a:gd name="T71" fmla="*/ 26 h 31"/>
                  <a:gd name="T72" fmla="*/ 5 w 16"/>
                  <a:gd name="T73" fmla="*/ 26 h 31"/>
                  <a:gd name="T74" fmla="*/ 5 w 16"/>
                  <a:gd name="T75" fmla="*/ 30 h 31"/>
                  <a:gd name="T76" fmla="*/ 6 w 16"/>
                  <a:gd name="T77" fmla="*/ 31 h 31"/>
                  <a:gd name="T78" fmla="*/ 7 w 16"/>
                  <a:gd name="T79" fmla="*/ 30 h 31"/>
                  <a:gd name="T80" fmla="*/ 7 w 16"/>
                  <a:gd name="T81" fmla="*/ 26 h 31"/>
                  <a:gd name="T82" fmla="*/ 9 w 16"/>
                  <a:gd name="T83" fmla="*/ 26 h 31"/>
                  <a:gd name="T84" fmla="*/ 9 w 16"/>
                  <a:gd name="T85" fmla="*/ 30 h 31"/>
                  <a:gd name="T86" fmla="*/ 10 w 16"/>
                  <a:gd name="T87" fmla="*/ 31 h 31"/>
                  <a:gd name="T88" fmla="*/ 11 w 16"/>
                  <a:gd name="T89" fmla="*/ 30 h 31"/>
                  <a:gd name="T90" fmla="*/ 11 w 16"/>
                  <a:gd name="T91" fmla="*/ 26 h 31"/>
                  <a:gd name="T92" fmla="*/ 13 w 16"/>
                  <a:gd name="T93" fmla="*/ 25 h 31"/>
                  <a:gd name="T94" fmla="*/ 15 w 16"/>
                  <a:gd name="T95" fmla="*/ 23 h 31"/>
                  <a:gd name="T96" fmla="*/ 15 w 16"/>
                  <a:gd name="T97" fmla="*/ 20 h 31"/>
                  <a:gd name="T98" fmla="*/ 14 w 16"/>
                  <a:gd name="T99" fmla="*/ 16 h 31"/>
                  <a:gd name="T100" fmla="*/ 11 w 16"/>
                  <a:gd name="T101" fmla="*/ 14 h 31"/>
                  <a:gd name="T102" fmla="*/ 9 w 16"/>
                  <a:gd name="T103" fmla="*/ 22 h 31"/>
                  <a:gd name="T104" fmla="*/ 7 w 16"/>
                  <a:gd name="T105" fmla="*/ 23 h 31"/>
                  <a:gd name="T106" fmla="*/ 7 w 16"/>
                  <a:gd name="T107" fmla="*/ 17 h 31"/>
                  <a:gd name="T108" fmla="*/ 9 w 16"/>
                  <a:gd name="T109" fmla="*/ 17 h 31"/>
                  <a:gd name="T110" fmla="*/ 9 w 16"/>
                  <a:gd name="T111" fmla="*/ 22 h 31"/>
                  <a:gd name="T112" fmla="*/ 9 w 16"/>
                  <a:gd name="T113" fmla="*/ 13 h 31"/>
                  <a:gd name="T114" fmla="*/ 7 w 16"/>
                  <a:gd name="T115" fmla="*/ 12 h 31"/>
                  <a:gd name="T116" fmla="*/ 7 w 16"/>
                  <a:gd name="T117" fmla="*/ 8 h 31"/>
                  <a:gd name="T118" fmla="*/ 9 w 16"/>
                  <a:gd name="T119" fmla="*/ 7 h 31"/>
                  <a:gd name="T120" fmla="*/ 9 w 16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31">
                    <a:moveTo>
                      <a:pt x="11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2" y="13"/>
                      <a:pt x="2" y="14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3" y="22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7" y="30"/>
                      <a:pt x="7" y="3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0" y="31"/>
                    </a:cubicBezTo>
                    <a:cubicBezTo>
                      <a:pt x="11" y="31"/>
                      <a:pt x="11" y="30"/>
                      <a:pt x="11" y="3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5"/>
                      <a:pt x="13" y="25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2"/>
                      <a:pt x="16" y="21"/>
                      <a:pt x="15" y="20"/>
                    </a:cubicBezTo>
                    <a:cubicBezTo>
                      <a:pt x="15" y="18"/>
                      <a:pt x="15" y="17"/>
                      <a:pt x="14" y="16"/>
                    </a:cubicBezTo>
                    <a:cubicBezTo>
                      <a:pt x="13" y="15"/>
                      <a:pt x="12" y="14"/>
                      <a:pt x="11" y="14"/>
                    </a:cubicBezTo>
                    <a:close/>
                    <a:moveTo>
                      <a:pt x="9" y="22"/>
                    </a:moveTo>
                    <a:cubicBezTo>
                      <a:pt x="9" y="22"/>
                      <a:pt x="8" y="23"/>
                      <a:pt x="7" y="2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9" y="17"/>
                      <a:pt x="9" y="17"/>
                    </a:cubicBezTo>
                    <a:lnTo>
                      <a:pt x="9" y="22"/>
                    </a:lnTo>
                    <a:close/>
                    <a:moveTo>
                      <a:pt x="9" y="13"/>
                    </a:moveTo>
                    <a:cubicBezTo>
                      <a:pt x="8" y="13"/>
                      <a:pt x="8" y="12"/>
                      <a:pt x="7" y="12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8" y="7"/>
                      <a:pt x="9" y="7"/>
                    </a:cubicBez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任意多边形: 形状 112"/>
              <p:cNvSpPr>
                <a:spLocks/>
              </p:cNvSpPr>
              <p:nvPr/>
            </p:nvSpPr>
            <p:spPr bwMode="auto">
              <a:xfrm>
                <a:off x="4747" y="1208"/>
                <a:ext cx="104" cy="105"/>
              </a:xfrm>
              <a:custGeom>
                <a:avLst/>
                <a:gdLst>
                  <a:gd name="T0" fmla="*/ 26 w 53"/>
                  <a:gd name="T1" fmla="*/ 0 h 54"/>
                  <a:gd name="T2" fmla="*/ 0 w 53"/>
                  <a:gd name="T3" fmla="*/ 28 h 54"/>
                  <a:gd name="T4" fmla="*/ 27 w 53"/>
                  <a:gd name="T5" fmla="*/ 54 h 54"/>
                  <a:gd name="T6" fmla="*/ 53 w 53"/>
                  <a:gd name="T7" fmla="*/ 26 h 54"/>
                  <a:gd name="T8" fmla="*/ 26 w 53"/>
                  <a:gd name="T9" fmla="*/ 0 h 54"/>
                  <a:gd name="T10" fmla="*/ 27 w 53"/>
                  <a:gd name="T11" fmla="*/ 48 h 54"/>
                  <a:gd name="T12" fmla="*/ 5 w 53"/>
                  <a:gd name="T13" fmla="*/ 27 h 54"/>
                  <a:gd name="T14" fmla="*/ 26 w 53"/>
                  <a:gd name="T15" fmla="*/ 6 h 54"/>
                  <a:gd name="T16" fmla="*/ 48 w 53"/>
                  <a:gd name="T17" fmla="*/ 27 h 54"/>
                  <a:gd name="T18" fmla="*/ 27 w 53"/>
                  <a:gd name="T1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cubicBezTo>
                      <a:pt x="11" y="1"/>
                      <a:pt x="0" y="13"/>
                      <a:pt x="0" y="28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3"/>
                      <a:pt x="53" y="41"/>
                      <a:pt x="53" y="26"/>
                    </a:cubicBezTo>
                    <a:cubicBezTo>
                      <a:pt x="53" y="12"/>
                      <a:pt x="40" y="0"/>
                      <a:pt x="26" y="0"/>
                    </a:cubicBezTo>
                    <a:close/>
                    <a:moveTo>
                      <a:pt x="27" y="48"/>
                    </a:moveTo>
                    <a:cubicBezTo>
                      <a:pt x="15" y="49"/>
                      <a:pt x="5" y="39"/>
                      <a:pt x="5" y="27"/>
                    </a:cubicBezTo>
                    <a:cubicBezTo>
                      <a:pt x="5" y="16"/>
                      <a:pt x="14" y="6"/>
                      <a:pt x="26" y="6"/>
                    </a:cubicBezTo>
                    <a:cubicBezTo>
                      <a:pt x="38" y="5"/>
                      <a:pt x="47" y="15"/>
                      <a:pt x="48" y="27"/>
                    </a:cubicBezTo>
                    <a:cubicBezTo>
                      <a:pt x="48" y="38"/>
                      <a:pt x="39" y="48"/>
                      <a:pt x="27" y="4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任意多边形: 形状 113"/>
              <p:cNvSpPr>
                <a:spLocks/>
              </p:cNvSpPr>
              <p:nvPr/>
            </p:nvSpPr>
            <p:spPr bwMode="auto">
              <a:xfrm>
                <a:off x="4782" y="1225"/>
                <a:ext cx="36" cy="71"/>
              </a:xfrm>
              <a:custGeom>
                <a:avLst/>
                <a:gdLst>
                  <a:gd name="T0" fmla="*/ 12 w 18"/>
                  <a:gd name="T1" fmla="*/ 16 h 36"/>
                  <a:gd name="T2" fmla="*/ 12 w 18"/>
                  <a:gd name="T3" fmla="*/ 9 h 36"/>
                  <a:gd name="T4" fmla="*/ 13 w 18"/>
                  <a:gd name="T5" fmla="*/ 9 h 36"/>
                  <a:gd name="T6" fmla="*/ 15 w 18"/>
                  <a:gd name="T7" fmla="*/ 9 h 36"/>
                  <a:gd name="T8" fmla="*/ 16 w 18"/>
                  <a:gd name="T9" fmla="*/ 9 h 36"/>
                  <a:gd name="T10" fmla="*/ 16 w 18"/>
                  <a:gd name="T11" fmla="*/ 8 h 36"/>
                  <a:gd name="T12" fmla="*/ 16 w 18"/>
                  <a:gd name="T13" fmla="*/ 6 h 36"/>
                  <a:gd name="T14" fmla="*/ 16 w 18"/>
                  <a:gd name="T15" fmla="*/ 5 h 36"/>
                  <a:gd name="T16" fmla="*/ 15 w 18"/>
                  <a:gd name="T17" fmla="*/ 5 h 36"/>
                  <a:gd name="T18" fmla="*/ 14 w 18"/>
                  <a:gd name="T19" fmla="*/ 5 h 36"/>
                  <a:gd name="T20" fmla="*/ 12 w 18"/>
                  <a:gd name="T21" fmla="*/ 5 h 36"/>
                  <a:gd name="T22" fmla="*/ 12 w 18"/>
                  <a:gd name="T23" fmla="*/ 2 h 36"/>
                  <a:gd name="T24" fmla="*/ 11 w 18"/>
                  <a:gd name="T25" fmla="*/ 0 h 36"/>
                  <a:gd name="T26" fmla="*/ 10 w 18"/>
                  <a:gd name="T27" fmla="*/ 2 h 36"/>
                  <a:gd name="T28" fmla="*/ 10 w 18"/>
                  <a:gd name="T29" fmla="*/ 5 h 36"/>
                  <a:gd name="T30" fmla="*/ 10 w 18"/>
                  <a:gd name="T31" fmla="*/ 5 h 36"/>
                  <a:gd name="T32" fmla="*/ 8 w 18"/>
                  <a:gd name="T33" fmla="*/ 5 h 36"/>
                  <a:gd name="T34" fmla="*/ 8 w 18"/>
                  <a:gd name="T35" fmla="*/ 2 h 36"/>
                  <a:gd name="T36" fmla="*/ 6 w 18"/>
                  <a:gd name="T37" fmla="*/ 0 h 36"/>
                  <a:gd name="T38" fmla="*/ 5 w 18"/>
                  <a:gd name="T39" fmla="*/ 2 h 36"/>
                  <a:gd name="T40" fmla="*/ 5 w 18"/>
                  <a:gd name="T41" fmla="*/ 5 h 36"/>
                  <a:gd name="T42" fmla="*/ 3 w 18"/>
                  <a:gd name="T43" fmla="*/ 7 h 36"/>
                  <a:gd name="T44" fmla="*/ 1 w 18"/>
                  <a:gd name="T45" fmla="*/ 9 h 36"/>
                  <a:gd name="T46" fmla="*/ 1 w 18"/>
                  <a:gd name="T47" fmla="*/ 12 h 36"/>
                  <a:gd name="T48" fmla="*/ 1 w 18"/>
                  <a:gd name="T49" fmla="*/ 15 h 36"/>
                  <a:gd name="T50" fmla="*/ 3 w 18"/>
                  <a:gd name="T51" fmla="*/ 17 h 36"/>
                  <a:gd name="T52" fmla="*/ 5 w 18"/>
                  <a:gd name="T53" fmla="*/ 18 h 36"/>
                  <a:gd name="T54" fmla="*/ 6 w 18"/>
                  <a:gd name="T55" fmla="*/ 18 h 36"/>
                  <a:gd name="T56" fmla="*/ 6 w 18"/>
                  <a:gd name="T57" fmla="*/ 26 h 36"/>
                  <a:gd name="T58" fmla="*/ 4 w 18"/>
                  <a:gd name="T59" fmla="*/ 26 h 36"/>
                  <a:gd name="T60" fmla="*/ 1 w 18"/>
                  <a:gd name="T61" fmla="*/ 25 h 36"/>
                  <a:gd name="T62" fmla="*/ 1 w 18"/>
                  <a:gd name="T63" fmla="*/ 26 h 36"/>
                  <a:gd name="T64" fmla="*/ 0 w 18"/>
                  <a:gd name="T65" fmla="*/ 27 h 36"/>
                  <a:gd name="T66" fmla="*/ 0 w 18"/>
                  <a:gd name="T67" fmla="*/ 29 h 36"/>
                  <a:gd name="T68" fmla="*/ 0 w 18"/>
                  <a:gd name="T69" fmla="*/ 29 h 36"/>
                  <a:gd name="T70" fmla="*/ 3 w 18"/>
                  <a:gd name="T71" fmla="*/ 30 h 36"/>
                  <a:gd name="T72" fmla="*/ 6 w 18"/>
                  <a:gd name="T73" fmla="*/ 31 h 36"/>
                  <a:gd name="T74" fmla="*/ 6 w 18"/>
                  <a:gd name="T75" fmla="*/ 35 h 36"/>
                  <a:gd name="T76" fmla="*/ 7 w 18"/>
                  <a:gd name="T77" fmla="*/ 36 h 36"/>
                  <a:gd name="T78" fmla="*/ 8 w 18"/>
                  <a:gd name="T79" fmla="*/ 35 h 36"/>
                  <a:gd name="T80" fmla="*/ 8 w 18"/>
                  <a:gd name="T81" fmla="*/ 31 h 36"/>
                  <a:gd name="T82" fmla="*/ 11 w 18"/>
                  <a:gd name="T83" fmla="*/ 31 h 36"/>
                  <a:gd name="T84" fmla="*/ 11 w 18"/>
                  <a:gd name="T85" fmla="*/ 35 h 36"/>
                  <a:gd name="T86" fmla="*/ 12 w 18"/>
                  <a:gd name="T87" fmla="*/ 36 h 36"/>
                  <a:gd name="T88" fmla="*/ 13 w 18"/>
                  <a:gd name="T89" fmla="*/ 35 h 36"/>
                  <a:gd name="T90" fmla="*/ 13 w 18"/>
                  <a:gd name="T91" fmla="*/ 30 h 36"/>
                  <a:gd name="T92" fmla="*/ 15 w 18"/>
                  <a:gd name="T93" fmla="*/ 29 h 36"/>
                  <a:gd name="T94" fmla="*/ 17 w 18"/>
                  <a:gd name="T95" fmla="*/ 27 h 36"/>
                  <a:gd name="T96" fmla="*/ 18 w 18"/>
                  <a:gd name="T97" fmla="*/ 23 h 36"/>
                  <a:gd name="T98" fmla="*/ 16 w 18"/>
                  <a:gd name="T99" fmla="*/ 18 h 36"/>
                  <a:gd name="T100" fmla="*/ 12 w 18"/>
                  <a:gd name="T101" fmla="*/ 16 h 36"/>
                  <a:gd name="T102" fmla="*/ 10 w 18"/>
                  <a:gd name="T103" fmla="*/ 26 h 36"/>
                  <a:gd name="T104" fmla="*/ 8 w 18"/>
                  <a:gd name="T105" fmla="*/ 26 h 36"/>
                  <a:gd name="T106" fmla="*/ 8 w 18"/>
                  <a:gd name="T107" fmla="*/ 19 h 36"/>
                  <a:gd name="T108" fmla="*/ 10 w 18"/>
                  <a:gd name="T109" fmla="*/ 20 h 36"/>
                  <a:gd name="T110" fmla="*/ 10 w 18"/>
                  <a:gd name="T111" fmla="*/ 26 h 36"/>
                  <a:gd name="T112" fmla="*/ 10 w 18"/>
                  <a:gd name="T113" fmla="*/ 15 h 36"/>
                  <a:gd name="T114" fmla="*/ 8 w 18"/>
                  <a:gd name="T115" fmla="*/ 14 h 36"/>
                  <a:gd name="T116" fmla="*/ 8 w 18"/>
                  <a:gd name="T117" fmla="*/ 9 h 36"/>
                  <a:gd name="T118" fmla="*/ 10 w 18"/>
                  <a:gd name="T119" fmla="*/ 9 h 36"/>
                  <a:gd name="T120" fmla="*/ 10 w 18"/>
                  <a:gd name="T12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" h="36">
                    <a:moveTo>
                      <a:pt x="12" y="16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5"/>
                      <a:pt x="2" y="16"/>
                      <a:pt x="3" y="17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4" y="26"/>
                      <a:pt x="4" y="26"/>
                    </a:cubicBezTo>
                    <a:cubicBezTo>
                      <a:pt x="3" y="26"/>
                      <a:pt x="2" y="26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30"/>
                      <a:pt x="2" y="30"/>
                      <a:pt x="3" y="30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7" y="36"/>
                      <a:pt x="7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1"/>
                      <a:pt x="10" y="31"/>
                      <a:pt x="11" y="3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12" y="36"/>
                      <a:pt x="13" y="35"/>
                      <a:pt x="13" y="35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4" y="29"/>
                      <a:pt x="15" y="29"/>
                    </a:cubicBezTo>
                    <a:cubicBezTo>
                      <a:pt x="16" y="29"/>
                      <a:pt x="16" y="28"/>
                      <a:pt x="17" y="27"/>
                    </a:cubicBezTo>
                    <a:cubicBezTo>
                      <a:pt x="17" y="26"/>
                      <a:pt x="18" y="25"/>
                      <a:pt x="18" y="23"/>
                    </a:cubicBezTo>
                    <a:cubicBezTo>
                      <a:pt x="18" y="21"/>
                      <a:pt x="17" y="20"/>
                      <a:pt x="16" y="18"/>
                    </a:cubicBezTo>
                    <a:cubicBezTo>
                      <a:pt x="15" y="18"/>
                      <a:pt x="14" y="17"/>
                      <a:pt x="12" y="16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9" y="26"/>
                      <a:pt x="8" y="2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20"/>
                      <a:pt x="10" y="20"/>
                      <a:pt x="10" y="20"/>
                    </a:cubicBezTo>
                    <a:lnTo>
                      <a:pt x="10" y="26"/>
                    </a:lnTo>
                    <a:close/>
                    <a:moveTo>
                      <a:pt x="10" y="15"/>
                    </a:moveTo>
                    <a:cubicBezTo>
                      <a:pt x="9" y="15"/>
                      <a:pt x="8" y="15"/>
                      <a:pt x="8" y="1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10" y="9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任意多边形: 形状 114"/>
              <p:cNvSpPr>
                <a:spLocks/>
              </p:cNvSpPr>
              <p:nvPr/>
            </p:nvSpPr>
            <p:spPr bwMode="auto">
              <a:xfrm>
                <a:off x="4315" y="840"/>
                <a:ext cx="72" cy="71"/>
              </a:xfrm>
              <a:custGeom>
                <a:avLst/>
                <a:gdLst>
                  <a:gd name="T0" fmla="*/ 18 w 37"/>
                  <a:gd name="T1" fmla="*/ 0 h 36"/>
                  <a:gd name="T2" fmla="*/ 1 w 37"/>
                  <a:gd name="T3" fmla="*/ 18 h 36"/>
                  <a:gd name="T4" fmla="*/ 19 w 37"/>
                  <a:gd name="T5" fmla="*/ 36 h 36"/>
                  <a:gd name="T6" fmla="*/ 37 w 37"/>
                  <a:gd name="T7" fmla="*/ 17 h 36"/>
                  <a:gd name="T8" fmla="*/ 18 w 37"/>
                  <a:gd name="T9" fmla="*/ 0 h 36"/>
                  <a:gd name="T10" fmla="*/ 19 w 37"/>
                  <a:gd name="T11" fmla="*/ 32 h 36"/>
                  <a:gd name="T12" fmla="*/ 4 w 37"/>
                  <a:gd name="T13" fmla="*/ 18 h 36"/>
                  <a:gd name="T14" fmla="*/ 18 w 37"/>
                  <a:gd name="T15" fmla="*/ 3 h 36"/>
                  <a:gd name="T16" fmla="*/ 33 w 37"/>
                  <a:gd name="T17" fmla="*/ 18 h 36"/>
                  <a:gd name="T18" fmla="*/ 19 w 37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18" y="0"/>
                    </a:moveTo>
                    <a:cubicBezTo>
                      <a:pt x="8" y="0"/>
                      <a:pt x="0" y="8"/>
                      <a:pt x="1" y="18"/>
                    </a:cubicBezTo>
                    <a:cubicBezTo>
                      <a:pt x="1" y="28"/>
                      <a:pt x="9" y="36"/>
                      <a:pt x="19" y="36"/>
                    </a:cubicBezTo>
                    <a:cubicBezTo>
                      <a:pt x="29" y="36"/>
                      <a:pt x="37" y="27"/>
                      <a:pt x="37" y="17"/>
                    </a:cubicBezTo>
                    <a:cubicBezTo>
                      <a:pt x="37" y="8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3"/>
                      <a:pt x="4" y="26"/>
                      <a:pt x="4" y="18"/>
                    </a:cubicBezTo>
                    <a:cubicBezTo>
                      <a:pt x="4" y="10"/>
                      <a:pt x="10" y="4"/>
                      <a:pt x="18" y="3"/>
                    </a:cubicBezTo>
                    <a:cubicBezTo>
                      <a:pt x="26" y="3"/>
                      <a:pt x="33" y="10"/>
                      <a:pt x="33" y="18"/>
                    </a:cubicBezTo>
                    <a:cubicBezTo>
                      <a:pt x="33" y="26"/>
                      <a:pt x="27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任意多边形: 形状 115"/>
              <p:cNvSpPr>
                <a:spLocks/>
              </p:cNvSpPr>
              <p:nvPr/>
            </p:nvSpPr>
            <p:spPr bwMode="auto">
              <a:xfrm>
                <a:off x="4340" y="852"/>
                <a:ext cx="24" cy="47"/>
              </a:xfrm>
              <a:custGeom>
                <a:avLst/>
                <a:gdLst>
                  <a:gd name="T0" fmla="*/ 8 w 12"/>
                  <a:gd name="T1" fmla="*/ 11 h 24"/>
                  <a:gd name="T2" fmla="*/ 8 w 12"/>
                  <a:gd name="T3" fmla="*/ 6 h 24"/>
                  <a:gd name="T4" fmla="*/ 9 w 12"/>
                  <a:gd name="T5" fmla="*/ 6 h 24"/>
                  <a:gd name="T6" fmla="*/ 10 w 12"/>
                  <a:gd name="T7" fmla="*/ 6 h 24"/>
                  <a:gd name="T8" fmla="*/ 11 w 12"/>
                  <a:gd name="T9" fmla="*/ 6 h 24"/>
                  <a:gd name="T10" fmla="*/ 11 w 12"/>
                  <a:gd name="T11" fmla="*/ 5 h 24"/>
                  <a:gd name="T12" fmla="*/ 11 w 12"/>
                  <a:gd name="T13" fmla="*/ 4 h 24"/>
                  <a:gd name="T14" fmla="*/ 11 w 12"/>
                  <a:gd name="T15" fmla="*/ 3 h 24"/>
                  <a:gd name="T16" fmla="*/ 10 w 12"/>
                  <a:gd name="T17" fmla="*/ 3 h 24"/>
                  <a:gd name="T18" fmla="*/ 9 w 12"/>
                  <a:gd name="T19" fmla="*/ 3 h 24"/>
                  <a:gd name="T20" fmla="*/ 8 w 12"/>
                  <a:gd name="T21" fmla="*/ 3 h 24"/>
                  <a:gd name="T22" fmla="*/ 8 w 12"/>
                  <a:gd name="T23" fmla="*/ 1 h 24"/>
                  <a:gd name="T24" fmla="*/ 7 w 12"/>
                  <a:gd name="T25" fmla="*/ 0 h 24"/>
                  <a:gd name="T26" fmla="*/ 7 w 12"/>
                  <a:gd name="T27" fmla="*/ 1 h 24"/>
                  <a:gd name="T28" fmla="*/ 7 w 12"/>
                  <a:gd name="T29" fmla="*/ 3 h 24"/>
                  <a:gd name="T30" fmla="*/ 7 w 12"/>
                  <a:gd name="T31" fmla="*/ 3 h 24"/>
                  <a:gd name="T32" fmla="*/ 5 w 12"/>
                  <a:gd name="T33" fmla="*/ 3 h 24"/>
                  <a:gd name="T34" fmla="*/ 5 w 12"/>
                  <a:gd name="T35" fmla="*/ 1 h 24"/>
                  <a:gd name="T36" fmla="*/ 4 w 12"/>
                  <a:gd name="T37" fmla="*/ 0 h 24"/>
                  <a:gd name="T38" fmla="*/ 4 w 12"/>
                  <a:gd name="T39" fmla="*/ 1 h 24"/>
                  <a:gd name="T40" fmla="*/ 4 w 12"/>
                  <a:gd name="T41" fmla="*/ 3 h 24"/>
                  <a:gd name="T42" fmla="*/ 2 w 12"/>
                  <a:gd name="T43" fmla="*/ 4 h 24"/>
                  <a:gd name="T44" fmla="*/ 1 w 12"/>
                  <a:gd name="T45" fmla="*/ 6 h 24"/>
                  <a:gd name="T46" fmla="*/ 0 w 12"/>
                  <a:gd name="T47" fmla="*/ 8 h 24"/>
                  <a:gd name="T48" fmla="*/ 1 w 12"/>
                  <a:gd name="T49" fmla="*/ 10 h 24"/>
                  <a:gd name="T50" fmla="*/ 2 w 12"/>
                  <a:gd name="T51" fmla="*/ 11 h 24"/>
                  <a:gd name="T52" fmla="*/ 3 w 12"/>
                  <a:gd name="T53" fmla="*/ 12 h 24"/>
                  <a:gd name="T54" fmla="*/ 4 w 12"/>
                  <a:gd name="T55" fmla="*/ 12 h 24"/>
                  <a:gd name="T56" fmla="*/ 4 w 12"/>
                  <a:gd name="T57" fmla="*/ 18 h 24"/>
                  <a:gd name="T58" fmla="*/ 3 w 12"/>
                  <a:gd name="T59" fmla="*/ 17 h 24"/>
                  <a:gd name="T60" fmla="*/ 1 w 12"/>
                  <a:gd name="T61" fmla="*/ 17 h 24"/>
                  <a:gd name="T62" fmla="*/ 0 w 12"/>
                  <a:gd name="T63" fmla="*/ 17 h 24"/>
                  <a:gd name="T64" fmla="*/ 0 w 12"/>
                  <a:gd name="T65" fmla="*/ 18 h 24"/>
                  <a:gd name="T66" fmla="*/ 0 w 12"/>
                  <a:gd name="T67" fmla="*/ 19 h 24"/>
                  <a:gd name="T68" fmla="*/ 0 w 12"/>
                  <a:gd name="T69" fmla="*/ 20 h 24"/>
                  <a:gd name="T70" fmla="*/ 2 w 12"/>
                  <a:gd name="T71" fmla="*/ 20 h 24"/>
                  <a:gd name="T72" fmla="*/ 4 w 12"/>
                  <a:gd name="T73" fmla="*/ 21 h 24"/>
                  <a:gd name="T74" fmla="*/ 4 w 12"/>
                  <a:gd name="T75" fmla="*/ 23 h 24"/>
                  <a:gd name="T76" fmla="*/ 5 w 12"/>
                  <a:gd name="T77" fmla="*/ 24 h 24"/>
                  <a:gd name="T78" fmla="*/ 6 w 12"/>
                  <a:gd name="T79" fmla="*/ 23 h 24"/>
                  <a:gd name="T80" fmla="*/ 6 w 12"/>
                  <a:gd name="T81" fmla="*/ 21 h 24"/>
                  <a:gd name="T82" fmla="*/ 7 w 12"/>
                  <a:gd name="T83" fmla="*/ 20 h 24"/>
                  <a:gd name="T84" fmla="*/ 7 w 12"/>
                  <a:gd name="T85" fmla="*/ 23 h 24"/>
                  <a:gd name="T86" fmla="*/ 8 w 12"/>
                  <a:gd name="T87" fmla="*/ 24 h 24"/>
                  <a:gd name="T88" fmla="*/ 9 w 12"/>
                  <a:gd name="T89" fmla="*/ 23 h 24"/>
                  <a:gd name="T90" fmla="*/ 9 w 12"/>
                  <a:gd name="T91" fmla="*/ 20 h 24"/>
                  <a:gd name="T92" fmla="*/ 10 w 12"/>
                  <a:gd name="T93" fmla="*/ 19 h 24"/>
                  <a:gd name="T94" fmla="*/ 11 w 12"/>
                  <a:gd name="T95" fmla="*/ 18 h 24"/>
                  <a:gd name="T96" fmla="*/ 12 w 12"/>
                  <a:gd name="T97" fmla="*/ 15 h 24"/>
                  <a:gd name="T98" fmla="*/ 11 w 12"/>
                  <a:gd name="T99" fmla="*/ 12 h 24"/>
                  <a:gd name="T100" fmla="*/ 8 w 12"/>
                  <a:gd name="T101" fmla="*/ 11 h 24"/>
                  <a:gd name="T102" fmla="*/ 7 w 12"/>
                  <a:gd name="T103" fmla="*/ 17 h 24"/>
                  <a:gd name="T104" fmla="*/ 5 w 12"/>
                  <a:gd name="T105" fmla="*/ 18 h 24"/>
                  <a:gd name="T106" fmla="*/ 5 w 12"/>
                  <a:gd name="T107" fmla="*/ 13 h 24"/>
                  <a:gd name="T108" fmla="*/ 7 w 12"/>
                  <a:gd name="T109" fmla="*/ 14 h 24"/>
                  <a:gd name="T110" fmla="*/ 7 w 12"/>
                  <a:gd name="T111" fmla="*/ 17 h 24"/>
                  <a:gd name="T112" fmla="*/ 7 w 12"/>
                  <a:gd name="T113" fmla="*/ 10 h 24"/>
                  <a:gd name="T114" fmla="*/ 5 w 12"/>
                  <a:gd name="T115" fmla="*/ 9 h 24"/>
                  <a:gd name="T116" fmla="*/ 5 w 12"/>
                  <a:gd name="T117" fmla="*/ 6 h 24"/>
                  <a:gd name="T118" fmla="*/ 7 w 12"/>
                  <a:gd name="T119" fmla="*/ 6 h 24"/>
                  <a:gd name="T120" fmla="*/ 7 w 12"/>
                  <a:gd name="T12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" h="24"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3" y="20"/>
                      <a:pt x="3" y="21"/>
                      <a:pt x="4" y="21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6" y="24"/>
                      <a:pt x="6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7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9" y="24"/>
                      <a:pt x="9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4"/>
                      <a:pt x="12" y="13"/>
                      <a:pt x="11" y="12"/>
                    </a:cubicBezTo>
                    <a:cubicBezTo>
                      <a:pt x="10" y="12"/>
                      <a:pt x="9" y="11"/>
                      <a:pt x="8" y="11"/>
                    </a:cubicBezTo>
                    <a:close/>
                    <a:moveTo>
                      <a:pt x="7" y="17"/>
                    </a:moveTo>
                    <a:cubicBezTo>
                      <a:pt x="7" y="18"/>
                      <a:pt x="6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7" y="13"/>
                      <a:pt x="7" y="14"/>
                    </a:cubicBezTo>
                    <a:lnTo>
                      <a:pt x="7" y="17"/>
                    </a:lnTo>
                    <a:close/>
                    <a:moveTo>
                      <a:pt x="7" y="10"/>
                    </a:moveTo>
                    <a:cubicBezTo>
                      <a:pt x="6" y="10"/>
                      <a:pt x="6" y="10"/>
                      <a:pt x="5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任意多边形: 形状 116"/>
              <p:cNvSpPr>
                <a:spLocks/>
              </p:cNvSpPr>
              <p:nvPr/>
            </p:nvSpPr>
            <p:spPr bwMode="auto">
              <a:xfrm>
                <a:off x="3926" y="2968"/>
                <a:ext cx="90" cy="89"/>
              </a:xfrm>
              <a:custGeom>
                <a:avLst/>
                <a:gdLst>
                  <a:gd name="T0" fmla="*/ 22 w 46"/>
                  <a:gd name="T1" fmla="*/ 1 h 46"/>
                  <a:gd name="T2" fmla="*/ 0 w 46"/>
                  <a:gd name="T3" fmla="*/ 24 h 46"/>
                  <a:gd name="T4" fmla="*/ 23 w 46"/>
                  <a:gd name="T5" fmla="*/ 46 h 46"/>
                  <a:gd name="T6" fmla="*/ 45 w 46"/>
                  <a:gd name="T7" fmla="*/ 23 h 46"/>
                  <a:gd name="T8" fmla="*/ 22 w 46"/>
                  <a:gd name="T9" fmla="*/ 1 h 46"/>
                  <a:gd name="T10" fmla="*/ 23 w 46"/>
                  <a:gd name="T11" fmla="*/ 42 h 46"/>
                  <a:gd name="T12" fmla="*/ 4 w 46"/>
                  <a:gd name="T13" fmla="*/ 24 h 46"/>
                  <a:gd name="T14" fmla="*/ 22 w 46"/>
                  <a:gd name="T15" fmla="*/ 5 h 46"/>
                  <a:gd name="T16" fmla="*/ 41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2" y="1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5"/>
                      <a:pt x="45" y="23"/>
                    </a:cubicBezTo>
                    <a:cubicBezTo>
                      <a:pt x="45" y="10"/>
                      <a:pt x="35" y="0"/>
                      <a:pt x="22" y="1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4"/>
                      <a:pt x="4" y="24"/>
                    </a:cubicBezTo>
                    <a:cubicBezTo>
                      <a:pt x="4" y="14"/>
                      <a:pt x="12" y="5"/>
                      <a:pt x="22" y="5"/>
                    </a:cubicBezTo>
                    <a:cubicBezTo>
                      <a:pt x="32" y="5"/>
                      <a:pt x="41" y="13"/>
                      <a:pt x="41" y="23"/>
                    </a:cubicBezTo>
                    <a:cubicBezTo>
                      <a:pt x="41" y="33"/>
                      <a:pt x="33" y="41"/>
                      <a:pt x="23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任意多边形: 形状 117"/>
              <p:cNvSpPr>
                <a:spLocks/>
              </p:cNvSpPr>
              <p:nvPr/>
            </p:nvSpPr>
            <p:spPr bwMode="auto">
              <a:xfrm>
                <a:off x="3957" y="2983"/>
                <a:ext cx="28" cy="61"/>
              </a:xfrm>
              <a:custGeom>
                <a:avLst/>
                <a:gdLst>
                  <a:gd name="T0" fmla="*/ 10 w 14"/>
                  <a:gd name="T1" fmla="*/ 14 h 31"/>
                  <a:gd name="T2" fmla="*/ 10 w 14"/>
                  <a:gd name="T3" fmla="*/ 8 h 31"/>
                  <a:gd name="T4" fmla="*/ 10 w 14"/>
                  <a:gd name="T5" fmla="*/ 8 h 31"/>
                  <a:gd name="T6" fmla="*/ 12 w 14"/>
                  <a:gd name="T7" fmla="*/ 8 h 31"/>
                  <a:gd name="T8" fmla="*/ 13 w 14"/>
                  <a:gd name="T9" fmla="*/ 8 h 31"/>
                  <a:gd name="T10" fmla="*/ 13 w 14"/>
                  <a:gd name="T11" fmla="*/ 6 h 31"/>
                  <a:gd name="T12" fmla="*/ 13 w 14"/>
                  <a:gd name="T13" fmla="*/ 5 h 31"/>
                  <a:gd name="T14" fmla="*/ 13 w 14"/>
                  <a:gd name="T15" fmla="*/ 5 h 31"/>
                  <a:gd name="T16" fmla="*/ 12 w 14"/>
                  <a:gd name="T17" fmla="*/ 4 h 31"/>
                  <a:gd name="T18" fmla="*/ 11 w 14"/>
                  <a:gd name="T19" fmla="*/ 4 h 31"/>
                  <a:gd name="T20" fmla="*/ 10 w 14"/>
                  <a:gd name="T21" fmla="*/ 4 h 31"/>
                  <a:gd name="T22" fmla="*/ 10 w 14"/>
                  <a:gd name="T23" fmla="*/ 1 h 31"/>
                  <a:gd name="T24" fmla="*/ 9 w 14"/>
                  <a:gd name="T25" fmla="*/ 0 h 31"/>
                  <a:gd name="T26" fmla="*/ 8 w 14"/>
                  <a:gd name="T27" fmla="*/ 1 h 31"/>
                  <a:gd name="T28" fmla="*/ 8 w 14"/>
                  <a:gd name="T29" fmla="*/ 4 h 31"/>
                  <a:gd name="T30" fmla="*/ 8 w 14"/>
                  <a:gd name="T31" fmla="*/ 4 h 31"/>
                  <a:gd name="T32" fmla="*/ 6 w 14"/>
                  <a:gd name="T33" fmla="*/ 4 h 31"/>
                  <a:gd name="T34" fmla="*/ 6 w 14"/>
                  <a:gd name="T35" fmla="*/ 1 h 31"/>
                  <a:gd name="T36" fmla="*/ 5 w 14"/>
                  <a:gd name="T37" fmla="*/ 0 h 31"/>
                  <a:gd name="T38" fmla="*/ 4 w 14"/>
                  <a:gd name="T39" fmla="*/ 1 h 31"/>
                  <a:gd name="T40" fmla="*/ 4 w 14"/>
                  <a:gd name="T41" fmla="*/ 5 h 31"/>
                  <a:gd name="T42" fmla="*/ 2 w 14"/>
                  <a:gd name="T43" fmla="*/ 6 h 31"/>
                  <a:gd name="T44" fmla="*/ 0 w 14"/>
                  <a:gd name="T45" fmla="*/ 8 h 31"/>
                  <a:gd name="T46" fmla="*/ 0 w 14"/>
                  <a:gd name="T47" fmla="*/ 10 h 31"/>
                  <a:gd name="T48" fmla="*/ 1 w 14"/>
                  <a:gd name="T49" fmla="*/ 12 h 31"/>
                  <a:gd name="T50" fmla="*/ 2 w 14"/>
                  <a:gd name="T51" fmla="*/ 14 h 31"/>
                  <a:gd name="T52" fmla="*/ 4 w 14"/>
                  <a:gd name="T53" fmla="*/ 16 h 31"/>
                  <a:gd name="T54" fmla="*/ 4 w 14"/>
                  <a:gd name="T55" fmla="*/ 16 h 31"/>
                  <a:gd name="T56" fmla="*/ 4 w 14"/>
                  <a:gd name="T57" fmla="*/ 23 h 31"/>
                  <a:gd name="T58" fmla="*/ 3 w 14"/>
                  <a:gd name="T59" fmla="*/ 22 h 31"/>
                  <a:gd name="T60" fmla="*/ 0 w 14"/>
                  <a:gd name="T61" fmla="*/ 22 h 31"/>
                  <a:gd name="T62" fmla="*/ 0 w 14"/>
                  <a:gd name="T63" fmla="*/ 22 h 31"/>
                  <a:gd name="T64" fmla="*/ 0 w 14"/>
                  <a:gd name="T65" fmla="*/ 23 h 31"/>
                  <a:gd name="T66" fmla="*/ 0 w 14"/>
                  <a:gd name="T67" fmla="*/ 24 h 31"/>
                  <a:gd name="T68" fmla="*/ 0 w 14"/>
                  <a:gd name="T69" fmla="*/ 25 h 31"/>
                  <a:gd name="T70" fmla="*/ 2 w 14"/>
                  <a:gd name="T71" fmla="*/ 26 h 31"/>
                  <a:gd name="T72" fmla="*/ 4 w 14"/>
                  <a:gd name="T73" fmla="*/ 26 h 31"/>
                  <a:gd name="T74" fmla="*/ 5 w 14"/>
                  <a:gd name="T75" fmla="*/ 30 h 31"/>
                  <a:gd name="T76" fmla="*/ 6 w 14"/>
                  <a:gd name="T77" fmla="*/ 31 h 31"/>
                  <a:gd name="T78" fmla="*/ 6 w 14"/>
                  <a:gd name="T79" fmla="*/ 30 h 31"/>
                  <a:gd name="T80" fmla="*/ 6 w 14"/>
                  <a:gd name="T81" fmla="*/ 26 h 31"/>
                  <a:gd name="T82" fmla="*/ 8 w 14"/>
                  <a:gd name="T83" fmla="*/ 26 h 31"/>
                  <a:gd name="T84" fmla="*/ 8 w 14"/>
                  <a:gd name="T85" fmla="*/ 30 h 31"/>
                  <a:gd name="T86" fmla="*/ 9 w 14"/>
                  <a:gd name="T87" fmla="*/ 31 h 31"/>
                  <a:gd name="T88" fmla="*/ 10 w 14"/>
                  <a:gd name="T89" fmla="*/ 30 h 31"/>
                  <a:gd name="T90" fmla="*/ 10 w 14"/>
                  <a:gd name="T91" fmla="*/ 26 h 31"/>
                  <a:gd name="T92" fmla="*/ 12 w 14"/>
                  <a:gd name="T93" fmla="*/ 25 h 31"/>
                  <a:gd name="T94" fmla="*/ 14 w 14"/>
                  <a:gd name="T95" fmla="*/ 23 h 31"/>
                  <a:gd name="T96" fmla="*/ 14 w 14"/>
                  <a:gd name="T97" fmla="*/ 20 h 31"/>
                  <a:gd name="T98" fmla="*/ 13 w 14"/>
                  <a:gd name="T99" fmla="*/ 16 h 31"/>
                  <a:gd name="T100" fmla="*/ 10 w 14"/>
                  <a:gd name="T101" fmla="*/ 14 h 31"/>
                  <a:gd name="T102" fmla="*/ 8 w 14"/>
                  <a:gd name="T103" fmla="*/ 22 h 31"/>
                  <a:gd name="T104" fmla="*/ 6 w 14"/>
                  <a:gd name="T105" fmla="*/ 23 h 31"/>
                  <a:gd name="T106" fmla="*/ 6 w 14"/>
                  <a:gd name="T107" fmla="*/ 17 h 31"/>
                  <a:gd name="T108" fmla="*/ 8 w 14"/>
                  <a:gd name="T109" fmla="*/ 17 h 31"/>
                  <a:gd name="T110" fmla="*/ 8 w 14"/>
                  <a:gd name="T111" fmla="*/ 22 h 31"/>
                  <a:gd name="T112" fmla="*/ 8 w 14"/>
                  <a:gd name="T113" fmla="*/ 13 h 31"/>
                  <a:gd name="T114" fmla="*/ 6 w 14"/>
                  <a:gd name="T115" fmla="*/ 12 h 31"/>
                  <a:gd name="T116" fmla="*/ 6 w 14"/>
                  <a:gd name="T117" fmla="*/ 8 h 31"/>
                  <a:gd name="T118" fmla="*/ 8 w 14"/>
                  <a:gd name="T119" fmla="*/ 7 h 31"/>
                  <a:gd name="T120" fmla="*/ 8 w 14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1">
                    <a:moveTo>
                      <a:pt x="10" y="14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" y="15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3" y="22"/>
                      <a:pt x="3" y="22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6"/>
                      <a:pt x="4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8" y="26"/>
                      <a:pt x="8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9" y="31"/>
                      <a:pt x="9" y="31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3" y="24"/>
                      <a:pt x="13" y="24"/>
                      <a:pt x="14" y="23"/>
                    </a:cubicBezTo>
                    <a:cubicBezTo>
                      <a:pt x="14" y="22"/>
                      <a:pt x="14" y="21"/>
                      <a:pt x="14" y="20"/>
                    </a:cubicBezTo>
                    <a:cubicBezTo>
                      <a:pt x="14" y="18"/>
                      <a:pt x="14" y="17"/>
                      <a:pt x="13" y="16"/>
                    </a:cubicBezTo>
                    <a:cubicBezTo>
                      <a:pt x="12" y="15"/>
                      <a:pt x="11" y="14"/>
                      <a:pt x="10" y="14"/>
                    </a:cubicBezTo>
                    <a:close/>
                    <a:moveTo>
                      <a:pt x="8" y="22"/>
                    </a:moveTo>
                    <a:cubicBezTo>
                      <a:pt x="8" y="22"/>
                      <a:pt x="7" y="23"/>
                      <a:pt x="6" y="2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lnTo>
                      <a:pt x="8" y="22"/>
                    </a:lnTo>
                    <a:close/>
                    <a:moveTo>
                      <a:pt x="8" y="13"/>
                    </a:moveTo>
                    <a:cubicBezTo>
                      <a:pt x="7" y="13"/>
                      <a:pt x="7" y="12"/>
                      <a:pt x="6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任意多边形: 形状 118"/>
              <p:cNvSpPr>
                <a:spLocks/>
              </p:cNvSpPr>
              <p:nvPr/>
            </p:nvSpPr>
            <p:spPr bwMode="auto">
              <a:xfrm>
                <a:off x="4647" y="3054"/>
                <a:ext cx="102" cy="99"/>
              </a:xfrm>
              <a:custGeom>
                <a:avLst/>
                <a:gdLst>
                  <a:gd name="T0" fmla="*/ 26 w 52"/>
                  <a:gd name="T1" fmla="*/ 0 h 51"/>
                  <a:gd name="T2" fmla="*/ 1 w 52"/>
                  <a:gd name="T3" fmla="*/ 26 h 51"/>
                  <a:gd name="T4" fmla="*/ 27 w 52"/>
                  <a:gd name="T5" fmla="*/ 51 h 51"/>
                  <a:gd name="T6" fmla="*/ 52 w 52"/>
                  <a:gd name="T7" fmla="*/ 25 h 51"/>
                  <a:gd name="T8" fmla="*/ 26 w 52"/>
                  <a:gd name="T9" fmla="*/ 0 h 51"/>
                  <a:gd name="T10" fmla="*/ 27 w 52"/>
                  <a:gd name="T11" fmla="*/ 46 h 51"/>
                  <a:gd name="T12" fmla="*/ 6 w 52"/>
                  <a:gd name="T13" fmla="*/ 26 h 51"/>
                  <a:gd name="T14" fmla="*/ 26 w 52"/>
                  <a:gd name="T15" fmla="*/ 5 h 51"/>
                  <a:gd name="T16" fmla="*/ 47 w 52"/>
                  <a:gd name="T17" fmla="*/ 25 h 51"/>
                  <a:gd name="T18" fmla="*/ 27 w 52"/>
                  <a:gd name="T1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cubicBezTo>
                      <a:pt x="11" y="0"/>
                      <a:pt x="0" y="12"/>
                      <a:pt x="1" y="26"/>
                    </a:cubicBezTo>
                    <a:cubicBezTo>
                      <a:pt x="1" y="40"/>
                      <a:pt x="13" y="51"/>
                      <a:pt x="27" y="51"/>
                    </a:cubicBezTo>
                    <a:cubicBezTo>
                      <a:pt x="41" y="51"/>
                      <a:pt x="52" y="39"/>
                      <a:pt x="52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  <a:moveTo>
                      <a:pt x="27" y="46"/>
                    </a:moveTo>
                    <a:cubicBezTo>
                      <a:pt x="15" y="46"/>
                      <a:pt x="6" y="37"/>
                      <a:pt x="6" y="26"/>
                    </a:cubicBezTo>
                    <a:cubicBezTo>
                      <a:pt x="5" y="15"/>
                      <a:pt x="14" y="5"/>
                      <a:pt x="26" y="5"/>
                    </a:cubicBezTo>
                    <a:cubicBezTo>
                      <a:pt x="37" y="5"/>
                      <a:pt x="46" y="14"/>
                      <a:pt x="47" y="25"/>
                    </a:cubicBezTo>
                    <a:cubicBezTo>
                      <a:pt x="47" y="36"/>
                      <a:pt x="38" y="46"/>
                      <a:pt x="27" y="4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119"/>
              <p:cNvSpPr>
                <a:spLocks/>
              </p:cNvSpPr>
              <p:nvPr/>
            </p:nvSpPr>
            <p:spPr bwMode="auto">
              <a:xfrm>
                <a:off x="4683" y="3071"/>
                <a:ext cx="33" cy="67"/>
              </a:xfrm>
              <a:custGeom>
                <a:avLst/>
                <a:gdLst>
                  <a:gd name="T0" fmla="*/ 12 w 17"/>
                  <a:gd name="T1" fmla="*/ 15 h 34"/>
                  <a:gd name="T2" fmla="*/ 12 w 17"/>
                  <a:gd name="T3" fmla="*/ 8 h 34"/>
                  <a:gd name="T4" fmla="*/ 12 w 17"/>
                  <a:gd name="T5" fmla="*/ 8 h 34"/>
                  <a:gd name="T6" fmla="*/ 14 w 17"/>
                  <a:gd name="T7" fmla="*/ 8 h 34"/>
                  <a:gd name="T8" fmla="*/ 15 w 17"/>
                  <a:gd name="T9" fmla="*/ 8 h 34"/>
                  <a:gd name="T10" fmla="*/ 15 w 17"/>
                  <a:gd name="T11" fmla="*/ 7 h 34"/>
                  <a:gd name="T12" fmla="*/ 16 w 17"/>
                  <a:gd name="T13" fmla="*/ 5 h 34"/>
                  <a:gd name="T14" fmla="*/ 15 w 17"/>
                  <a:gd name="T15" fmla="*/ 4 h 34"/>
                  <a:gd name="T16" fmla="*/ 14 w 17"/>
                  <a:gd name="T17" fmla="*/ 4 h 34"/>
                  <a:gd name="T18" fmla="*/ 13 w 17"/>
                  <a:gd name="T19" fmla="*/ 4 h 34"/>
                  <a:gd name="T20" fmla="*/ 12 w 17"/>
                  <a:gd name="T21" fmla="*/ 4 h 34"/>
                  <a:gd name="T22" fmla="*/ 12 w 17"/>
                  <a:gd name="T23" fmla="*/ 1 h 34"/>
                  <a:gd name="T24" fmla="*/ 11 w 17"/>
                  <a:gd name="T25" fmla="*/ 0 h 34"/>
                  <a:gd name="T26" fmla="*/ 10 w 17"/>
                  <a:gd name="T27" fmla="*/ 1 h 34"/>
                  <a:gd name="T28" fmla="*/ 10 w 17"/>
                  <a:gd name="T29" fmla="*/ 4 h 34"/>
                  <a:gd name="T30" fmla="*/ 9 w 17"/>
                  <a:gd name="T31" fmla="*/ 4 h 34"/>
                  <a:gd name="T32" fmla="*/ 7 w 17"/>
                  <a:gd name="T33" fmla="*/ 4 h 34"/>
                  <a:gd name="T34" fmla="*/ 7 w 17"/>
                  <a:gd name="T35" fmla="*/ 1 h 34"/>
                  <a:gd name="T36" fmla="*/ 6 w 17"/>
                  <a:gd name="T37" fmla="*/ 0 h 34"/>
                  <a:gd name="T38" fmla="*/ 5 w 17"/>
                  <a:gd name="T39" fmla="*/ 1 h 34"/>
                  <a:gd name="T40" fmla="*/ 5 w 17"/>
                  <a:gd name="T41" fmla="*/ 5 h 34"/>
                  <a:gd name="T42" fmla="*/ 3 w 17"/>
                  <a:gd name="T43" fmla="*/ 6 h 34"/>
                  <a:gd name="T44" fmla="*/ 1 w 17"/>
                  <a:gd name="T45" fmla="*/ 8 h 34"/>
                  <a:gd name="T46" fmla="*/ 1 w 17"/>
                  <a:gd name="T47" fmla="*/ 10 h 34"/>
                  <a:gd name="T48" fmla="*/ 1 w 17"/>
                  <a:gd name="T49" fmla="*/ 13 h 34"/>
                  <a:gd name="T50" fmla="*/ 3 w 17"/>
                  <a:gd name="T51" fmla="*/ 15 h 34"/>
                  <a:gd name="T52" fmla="*/ 5 w 17"/>
                  <a:gd name="T53" fmla="*/ 17 h 34"/>
                  <a:gd name="T54" fmla="*/ 5 w 17"/>
                  <a:gd name="T55" fmla="*/ 17 h 34"/>
                  <a:gd name="T56" fmla="*/ 6 w 17"/>
                  <a:gd name="T57" fmla="*/ 25 h 34"/>
                  <a:gd name="T58" fmla="*/ 4 w 17"/>
                  <a:gd name="T59" fmla="*/ 24 h 34"/>
                  <a:gd name="T60" fmla="*/ 1 w 17"/>
                  <a:gd name="T61" fmla="*/ 24 h 34"/>
                  <a:gd name="T62" fmla="*/ 1 w 17"/>
                  <a:gd name="T63" fmla="*/ 24 h 34"/>
                  <a:gd name="T64" fmla="*/ 0 w 17"/>
                  <a:gd name="T65" fmla="*/ 25 h 34"/>
                  <a:gd name="T66" fmla="*/ 0 w 17"/>
                  <a:gd name="T67" fmla="*/ 27 h 34"/>
                  <a:gd name="T68" fmla="*/ 0 w 17"/>
                  <a:gd name="T69" fmla="*/ 28 h 34"/>
                  <a:gd name="T70" fmla="*/ 3 w 17"/>
                  <a:gd name="T71" fmla="*/ 28 h 34"/>
                  <a:gd name="T72" fmla="*/ 6 w 17"/>
                  <a:gd name="T73" fmla="*/ 29 h 34"/>
                  <a:gd name="T74" fmla="*/ 6 w 17"/>
                  <a:gd name="T75" fmla="*/ 33 h 34"/>
                  <a:gd name="T76" fmla="*/ 7 w 17"/>
                  <a:gd name="T77" fmla="*/ 34 h 34"/>
                  <a:gd name="T78" fmla="*/ 8 w 17"/>
                  <a:gd name="T79" fmla="*/ 33 h 34"/>
                  <a:gd name="T80" fmla="*/ 8 w 17"/>
                  <a:gd name="T81" fmla="*/ 29 h 34"/>
                  <a:gd name="T82" fmla="*/ 10 w 17"/>
                  <a:gd name="T83" fmla="*/ 29 h 34"/>
                  <a:gd name="T84" fmla="*/ 10 w 17"/>
                  <a:gd name="T85" fmla="*/ 33 h 34"/>
                  <a:gd name="T86" fmla="*/ 11 w 17"/>
                  <a:gd name="T87" fmla="*/ 34 h 34"/>
                  <a:gd name="T88" fmla="*/ 12 w 17"/>
                  <a:gd name="T89" fmla="*/ 33 h 34"/>
                  <a:gd name="T90" fmla="*/ 12 w 17"/>
                  <a:gd name="T91" fmla="*/ 28 h 34"/>
                  <a:gd name="T92" fmla="*/ 14 w 17"/>
                  <a:gd name="T93" fmla="*/ 27 h 34"/>
                  <a:gd name="T94" fmla="*/ 16 w 17"/>
                  <a:gd name="T95" fmla="*/ 25 h 34"/>
                  <a:gd name="T96" fmla="*/ 17 w 17"/>
                  <a:gd name="T97" fmla="*/ 22 h 34"/>
                  <a:gd name="T98" fmla="*/ 15 w 17"/>
                  <a:gd name="T99" fmla="*/ 17 h 34"/>
                  <a:gd name="T100" fmla="*/ 12 w 17"/>
                  <a:gd name="T101" fmla="*/ 15 h 34"/>
                  <a:gd name="T102" fmla="*/ 10 w 17"/>
                  <a:gd name="T103" fmla="*/ 24 h 34"/>
                  <a:gd name="T104" fmla="*/ 8 w 17"/>
                  <a:gd name="T105" fmla="*/ 25 h 34"/>
                  <a:gd name="T106" fmla="*/ 8 w 17"/>
                  <a:gd name="T107" fmla="*/ 18 h 34"/>
                  <a:gd name="T108" fmla="*/ 10 w 17"/>
                  <a:gd name="T109" fmla="*/ 19 h 34"/>
                  <a:gd name="T110" fmla="*/ 10 w 17"/>
                  <a:gd name="T111" fmla="*/ 24 h 34"/>
                  <a:gd name="T112" fmla="*/ 10 w 17"/>
                  <a:gd name="T113" fmla="*/ 14 h 34"/>
                  <a:gd name="T114" fmla="*/ 8 w 17"/>
                  <a:gd name="T115" fmla="*/ 13 h 34"/>
                  <a:gd name="T116" fmla="*/ 7 w 17"/>
                  <a:gd name="T117" fmla="*/ 8 h 34"/>
                  <a:gd name="T118" fmla="*/ 10 w 17"/>
                  <a:gd name="T119" fmla="*/ 8 h 34"/>
                  <a:gd name="T120" fmla="*/ 10 w 17"/>
                  <a:gd name="T12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" h="34">
                    <a:moveTo>
                      <a:pt x="12" y="15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5"/>
                    </a:cubicBezTo>
                    <a:cubicBezTo>
                      <a:pt x="3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5"/>
                      <a:pt x="4" y="24"/>
                    </a:cubicBezTo>
                    <a:cubicBezTo>
                      <a:pt x="3" y="24"/>
                      <a:pt x="2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4"/>
                      <a:pt x="7" y="34"/>
                    </a:cubicBezTo>
                    <a:cubicBezTo>
                      <a:pt x="8" y="34"/>
                      <a:pt x="8" y="33"/>
                      <a:pt x="8" y="33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9" y="29"/>
                      <a:pt x="10" y="29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1" y="34"/>
                      <a:pt x="11" y="34"/>
                    </a:cubicBezTo>
                    <a:cubicBezTo>
                      <a:pt x="12" y="34"/>
                      <a:pt x="12" y="33"/>
                      <a:pt x="12" y="33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4" y="28"/>
                      <a:pt x="14" y="27"/>
                    </a:cubicBezTo>
                    <a:cubicBezTo>
                      <a:pt x="15" y="27"/>
                      <a:pt x="16" y="26"/>
                      <a:pt x="16" y="25"/>
                    </a:cubicBezTo>
                    <a:cubicBezTo>
                      <a:pt x="17" y="24"/>
                      <a:pt x="17" y="23"/>
                      <a:pt x="17" y="22"/>
                    </a:cubicBezTo>
                    <a:cubicBezTo>
                      <a:pt x="17" y="20"/>
                      <a:pt x="16" y="18"/>
                      <a:pt x="15" y="17"/>
                    </a:cubicBezTo>
                    <a:cubicBezTo>
                      <a:pt x="14" y="16"/>
                      <a:pt x="13" y="15"/>
                      <a:pt x="12" y="15"/>
                    </a:cubicBezTo>
                    <a:close/>
                    <a:moveTo>
                      <a:pt x="10" y="24"/>
                    </a:moveTo>
                    <a:cubicBezTo>
                      <a:pt x="9" y="24"/>
                      <a:pt x="9" y="25"/>
                      <a:pt x="8" y="2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10" y="19"/>
                    </a:cubicBezTo>
                    <a:lnTo>
                      <a:pt x="10" y="24"/>
                    </a:ln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任意多边形: 形状 120"/>
              <p:cNvSpPr>
                <a:spLocks/>
              </p:cNvSpPr>
              <p:nvPr/>
            </p:nvSpPr>
            <p:spPr bwMode="auto">
              <a:xfrm>
                <a:off x="4288" y="408"/>
                <a:ext cx="51" cy="51"/>
              </a:xfrm>
              <a:custGeom>
                <a:avLst/>
                <a:gdLst>
                  <a:gd name="T0" fmla="*/ 25 w 26"/>
                  <a:gd name="T1" fmla="*/ 15 h 26"/>
                  <a:gd name="T2" fmla="*/ 23 w 26"/>
                  <a:gd name="T3" fmla="*/ 14 h 26"/>
                  <a:gd name="T4" fmla="*/ 23 w 26"/>
                  <a:gd name="T5" fmla="*/ 12 h 26"/>
                  <a:gd name="T6" fmla="*/ 25 w 26"/>
                  <a:gd name="T7" fmla="*/ 11 h 26"/>
                  <a:gd name="T8" fmla="*/ 26 w 26"/>
                  <a:gd name="T9" fmla="*/ 9 h 26"/>
                  <a:gd name="T10" fmla="*/ 25 w 26"/>
                  <a:gd name="T11" fmla="*/ 7 h 26"/>
                  <a:gd name="T12" fmla="*/ 22 w 26"/>
                  <a:gd name="T13" fmla="*/ 6 h 26"/>
                  <a:gd name="T14" fmla="*/ 21 w 26"/>
                  <a:gd name="T15" fmla="*/ 7 h 26"/>
                  <a:gd name="T16" fmla="*/ 19 w 26"/>
                  <a:gd name="T17" fmla="*/ 6 h 26"/>
                  <a:gd name="T18" fmla="*/ 20 w 26"/>
                  <a:gd name="T19" fmla="*/ 4 h 26"/>
                  <a:gd name="T20" fmla="*/ 19 w 26"/>
                  <a:gd name="T21" fmla="*/ 2 h 26"/>
                  <a:gd name="T22" fmla="*/ 17 w 26"/>
                  <a:gd name="T23" fmla="*/ 1 h 26"/>
                  <a:gd name="T24" fmla="*/ 15 w 26"/>
                  <a:gd name="T25" fmla="*/ 2 h 26"/>
                  <a:gd name="T26" fmla="*/ 14 w 26"/>
                  <a:gd name="T27" fmla="*/ 4 h 26"/>
                  <a:gd name="T28" fmla="*/ 12 w 26"/>
                  <a:gd name="T29" fmla="*/ 4 h 26"/>
                  <a:gd name="T30" fmla="*/ 11 w 26"/>
                  <a:gd name="T31" fmla="*/ 2 h 26"/>
                  <a:gd name="T32" fmla="*/ 9 w 26"/>
                  <a:gd name="T33" fmla="*/ 1 h 26"/>
                  <a:gd name="T34" fmla="*/ 7 w 26"/>
                  <a:gd name="T35" fmla="*/ 2 h 26"/>
                  <a:gd name="T36" fmla="*/ 6 w 26"/>
                  <a:gd name="T37" fmla="*/ 4 h 26"/>
                  <a:gd name="T38" fmla="*/ 7 w 26"/>
                  <a:gd name="T39" fmla="*/ 6 h 26"/>
                  <a:gd name="T40" fmla="*/ 5 w 26"/>
                  <a:gd name="T41" fmla="*/ 7 h 26"/>
                  <a:gd name="T42" fmla="*/ 4 w 26"/>
                  <a:gd name="T43" fmla="*/ 7 h 26"/>
                  <a:gd name="T44" fmla="*/ 1 w 26"/>
                  <a:gd name="T45" fmla="*/ 8 h 26"/>
                  <a:gd name="T46" fmla="*/ 1 w 26"/>
                  <a:gd name="T47" fmla="*/ 9 h 26"/>
                  <a:gd name="T48" fmla="*/ 2 w 26"/>
                  <a:gd name="T49" fmla="*/ 12 h 26"/>
                  <a:gd name="T50" fmla="*/ 3 w 26"/>
                  <a:gd name="T51" fmla="*/ 12 h 26"/>
                  <a:gd name="T52" fmla="*/ 3 w 26"/>
                  <a:gd name="T53" fmla="*/ 15 h 26"/>
                  <a:gd name="T54" fmla="*/ 2 w 26"/>
                  <a:gd name="T55" fmla="*/ 15 h 26"/>
                  <a:gd name="T56" fmla="*/ 1 w 26"/>
                  <a:gd name="T57" fmla="*/ 18 h 26"/>
                  <a:gd name="T58" fmla="*/ 2 w 26"/>
                  <a:gd name="T59" fmla="*/ 19 h 26"/>
                  <a:gd name="T60" fmla="*/ 4 w 26"/>
                  <a:gd name="T61" fmla="*/ 20 h 26"/>
                  <a:gd name="T62" fmla="*/ 5 w 26"/>
                  <a:gd name="T63" fmla="*/ 20 h 26"/>
                  <a:gd name="T64" fmla="*/ 7 w 26"/>
                  <a:gd name="T65" fmla="*/ 21 h 26"/>
                  <a:gd name="T66" fmla="*/ 6 w 26"/>
                  <a:gd name="T67" fmla="*/ 23 h 26"/>
                  <a:gd name="T68" fmla="*/ 7 w 26"/>
                  <a:gd name="T69" fmla="*/ 25 h 26"/>
                  <a:gd name="T70" fmla="*/ 9 w 26"/>
                  <a:gd name="T71" fmla="*/ 26 h 26"/>
                  <a:gd name="T72" fmla="*/ 12 w 26"/>
                  <a:gd name="T73" fmla="*/ 25 h 26"/>
                  <a:gd name="T74" fmla="*/ 12 w 26"/>
                  <a:gd name="T75" fmla="*/ 23 h 26"/>
                  <a:gd name="T76" fmla="*/ 14 w 26"/>
                  <a:gd name="T77" fmla="*/ 23 h 26"/>
                  <a:gd name="T78" fmla="*/ 15 w 26"/>
                  <a:gd name="T79" fmla="*/ 25 h 26"/>
                  <a:gd name="T80" fmla="*/ 17 w 26"/>
                  <a:gd name="T81" fmla="*/ 26 h 26"/>
                  <a:gd name="T82" fmla="*/ 19 w 26"/>
                  <a:gd name="T83" fmla="*/ 25 h 26"/>
                  <a:gd name="T84" fmla="*/ 20 w 26"/>
                  <a:gd name="T85" fmla="*/ 22 h 26"/>
                  <a:gd name="T86" fmla="*/ 20 w 26"/>
                  <a:gd name="T87" fmla="*/ 21 h 26"/>
                  <a:gd name="T88" fmla="*/ 21 w 26"/>
                  <a:gd name="T89" fmla="*/ 19 h 26"/>
                  <a:gd name="T90" fmla="*/ 23 w 26"/>
                  <a:gd name="T91" fmla="*/ 20 h 26"/>
                  <a:gd name="T92" fmla="*/ 25 w 26"/>
                  <a:gd name="T93" fmla="*/ 19 h 26"/>
                  <a:gd name="T94" fmla="*/ 26 w 26"/>
                  <a:gd name="T95" fmla="*/ 17 h 26"/>
                  <a:gd name="T96" fmla="*/ 25 w 26"/>
                  <a:gd name="T97" fmla="*/ 15 h 26"/>
                  <a:gd name="T98" fmla="*/ 15 w 26"/>
                  <a:gd name="T99" fmla="*/ 18 h 26"/>
                  <a:gd name="T100" fmla="*/ 8 w 26"/>
                  <a:gd name="T101" fmla="*/ 15 h 26"/>
                  <a:gd name="T102" fmla="*/ 11 w 26"/>
                  <a:gd name="T103" fmla="*/ 9 h 26"/>
                  <a:gd name="T104" fmla="*/ 17 w 26"/>
                  <a:gd name="T105" fmla="*/ 11 h 26"/>
                  <a:gd name="T106" fmla="*/ 15 w 26"/>
                  <a:gd name="T10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26">
                    <a:moveTo>
                      <a:pt x="25" y="15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0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3" y="3"/>
                      <a:pt x="12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3" y="21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5"/>
                      <a:pt x="7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7" y="26"/>
                      <a:pt x="17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4"/>
                      <a:pt x="21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1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5" y="20"/>
                      <a:pt x="25" y="19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6"/>
                      <a:pt x="26" y="15"/>
                      <a:pt x="25" y="15"/>
                    </a:cubicBezTo>
                    <a:close/>
                    <a:moveTo>
                      <a:pt x="15" y="18"/>
                    </a:moveTo>
                    <a:cubicBezTo>
                      <a:pt x="12" y="19"/>
                      <a:pt x="10" y="18"/>
                      <a:pt x="8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3" y="8"/>
                      <a:pt x="16" y="9"/>
                      <a:pt x="17" y="11"/>
                    </a:cubicBezTo>
                    <a:cubicBezTo>
                      <a:pt x="19" y="14"/>
                      <a:pt x="17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/>
              <p:cNvSpPr>
                <a:spLocks/>
              </p:cNvSpPr>
              <p:nvPr/>
            </p:nvSpPr>
            <p:spPr bwMode="auto">
              <a:xfrm>
                <a:off x="4231" y="570"/>
                <a:ext cx="109" cy="110"/>
              </a:xfrm>
              <a:custGeom>
                <a:avLst/>
                <a:gdLst>
                  <a:gd name="T0" fmla="*/ 53 w 56"/>
                  <a:gd name="T1" fmla="*/ 31 h 56"/>
                  <a:gd name="T2" fmla="*/ 49 w 56"/>
                  <a:gd name="T3" fmla="*/ 30 h 56"/>
                  <a:gd name="T4" fmla="*/ 49 w 56"/>
                  <a:gd name="T5" fmla="*/ 26 h 56"/>
                  <a:gd name="T6" fmla="*/ 52 w 56"/>
                  <a:gd name="T7" fmla="*/ 24 h 56"/>
                  <a:gd name="T8" fmla="*/ 54 w 56"/>
                  <a:gd name="T9" fmla="*/ 19 h 56"/>
                  <a:gd name="T10" fmla="*/ 53 w 56"/>
                  <a:gd name="T11" fmla="*/ 15 h 56"/>
                  <a:gd name="T12" fmla="*/ 47 w 56"/>
                  <a:gd name="T13" fmla="*/ 13 h 56"/>
                  <a:gd name="T14" fmla="*/ 44 w 56"/>
                  <a:gd name="T15" fmla="*/ 14 h 56"/>
                  <a:gd name="T16" fmla="*/ 41 w 56"/>
                  <a:gd name="T17" fmla="*/ 12 h 56"/>
                  <a:gd name="T18" fmla="*/ 42 w 56"/>
                  <a:gd name="T19" fmla="*/ 8 h 56"/>
                  <a:gd name="T20" fmla="*/ 40 w 56"/>
                  <a:gd name="T21" fmla="*/ 3 h 56"/>
                  <a:gd name="T22" fmla="*/ 36 w 56"/>
                  <a:gd name="T23" fmla="*/ 1 h 56"/>
                  <a:gd name="T24" fmla="*/ 31 w 56"/>
                  <a:gd name="T25" fmla="*/ 3 h 56"/>
                  <a:gd name="T26" fmla="*/ 29 w 56"/>
                  <a:gd name="T27" fmla="*/ 7 h 56"/>
                  <a:gd name="T28" fmla="*/ 25 w 56"/>
                  <a:gd name="T29" fmla="*/ 7 h 56"/>
                  <a:gd name="T30" fmla="*/ 24 w 56"/>
                  <a:gd name="T31" fmla="*/ 3 h 56"/>
                  <a:gd name="T32" fmla="*/ 18 w 56"/>
                  <a:gd name="T33" fmla="*/ 1 h 56"/>
                  <a:gd name="T34" fmla="*/ 14 w 56"/>
                  <a:gd name="T35" fmla="*/ 3 h 56"/>
                  <a:gd name="T36" fmla="*/ 12 w 56"/>
                  <a:gd name="T37" fmla="*/ 8 h 56"/>
                  <a:gd name="T38" fmla="*/ 14 w 56"/>
                  <a:gd name="T39" fmla="*/ 12 h 56"/>
                  <a:gd name="T40" fmla="*/ 11 w 56"/>
                  <a:gd name="T41" fmla="*/ 15 h 56"/>
                  <a:gd name="T42" fmla="*/ 7 w 56"/>
                  <a:gd name="T43" fmla="*/ 14 h 56"/>
                  <a:gd name="T44" fmla="*/ 2 w 56"/>
                  <a:gd name="T45" fmla="*/ 16 h 56"/>
                  <a:gd name="T46" fmla="*/ 0 w 56"/>
                  <a:gd name="T47" fmla="*/ 20 h 56"/>
                  <a:gd name="T48" fmla="*/ 3 w 56"/>
                  <a:gd name="T49" fmla="*/ 25 h 56"/>
                  <a:gd name="T50" fmla="*/ 6 w 56"/>
                  <a:gd name="T51" fmla="*/ 26 h 56"/>
                  <a:gd name="T52" fmla="*/ 6 w 56"/>
                  <a:gd name="T53" fmla="*/ 31 h 56"/>
                  <a:gd name="T54" fmla="*/ 3 w 56"/>
                  <a:gd name="T55" fmla="*/ 32 h 56"/>
                  <a:gd name="T56" fmla="*/ 1 w 56"/>
                  <a:gd name="T57" fmla="*/ 37 h 56"/>
                  <a:gd name="T58" fmla="*/ 3 w 56"/>
                  <a:gd name="T59" fmla="*/ 42 h 56"/>
                  <a:gd name="T60" fmla="*/ 8 w 56"/>
                  <a:gd name="T61" fmla="*/ 44 h 56"/>
                  <a:gd name="T62" fmla="*/ 11 w 56"/>
                  <a:gd name="T63" fmla="*/ 42 h 56"/>
                  <a:gd name="T64" fmla="*/ 14 w 56"/>
                  <a:gd name="T65" fmla="*/ 45 h 56"/>
                  <a:gd name="T66" fmla="*/ 13 w 56"/>
                  <a:gd name="T67" fmla="*/ 49 h 56"/>
                  <a:gd name="T68" fmla="*/ 15 w 56"/>
                  <a:gd name="T69" fmla="*/ 54 h 56"/>
                  <a:gd name="T70" fmla="*/ 19 w 56"/>
                  <a:gd name="T71" fmla="*/ 55 h 56"/>
                  <a:gd name="T72" fmla="*/ 25 w 56"/>
                  <a:gd name="T73" fmla="*/ 53 h 56"/>
                  <a:gd name="T74" fmla="*/ 26 w 56"/>
                  <a:gd name="T75" fmla="*/ 50 h 56"/>
                  <a:gd name="T76" fmla="*/ 30 w 56"/>
                  <a:gd name="T77" fmla="*/ 50 h 56"/>
                  <a:gd name="T78" fmla="*/ 32 w 56"/>
                  <a:gd name="T79" fmla="*/ 53 h 56"/>
                  <a:gd name="T80" fmla="*/ 37 w 56"/>
                  <a:gd name="T81" fmla="*/ 55 h 56"/>
                  <a:gd name="T82" fmla="*/ 41 w 56"/>
                  <a:gd name="T83" fmla="*/ 53 h 56"/>
                  <a:gd name="T84" fmla="*/ 43 w 56"/>
                  <a:gd name="T85" fmla="*/ 48 h 56"/>
                  <a:gd name="T86" fmla="*/ 41 w 56"/>
                  <a:gd name="T87" fmla="*/ 44 h 56"/>
                  <a:gd name="T88" fmla="*/ 44 w 56"/>
                  <a:gd name="T89" fmla="*/ 41 h 56"/>
                  <a:gd name="T90" fmla="*/ 48 w 56"/>
                  <a:gd name="T91" fmla="*/ 43 h 56"/>
                  <a:gd name="T92" fmla="*/ 53 w 56"/>
                  <a:gd name="T93" fmla="*/ 41 h 56"/>
                  <a:gd name="T94" fmla="*/ 55 w 56"/>
                  <a:gd name="T95" fmla="*/ 36 h 56"/>
                  <a:gd name="T96" fmla="*/ 53 w 56"/>
                  <a:gd name="T97" fmla="*/ 31 h 56"/>
                  <a:gd name="T98" fmla="*/ 31 w 56"/>
                  <a:gd name="T99" fmla="*/ 38 h 56"/>
                  <a:gd name="T100" fmla="*/ 17 w 56"/>
                  <a:gd name="T101" fmla="*/ 33 h 56"/>
                  <a:gd name="T102" fmla="*/ 23 w 56"/>
                  <a:gd name="T103" fmla="*/ 19 h 56"/>
                  <a:gd name="T104" fmla="*/ 37 w 56"/>
                  <a:gd name="T105" fmla="*/ 24 h 56"/>
                  <a:gd name="T106" fmla="*/ 31 w 56"/>
                  <a:gd name="T107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56">
                    <a:moveTo>
                      <a:pt x="53" y="31"/>
                    </a:move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28"/>
                      <a:pt x="49" y="27"/>
                      <a:pt x="49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4" y="23"/>
                      <a:pt x="55" y="21"/>
                      <a:pt x="54" y="1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3"/>
                      <a:pt x="49" y="12"/>
                      <a:pt x="47" y="13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3"/>
                      <a:pt x="42" y="13"/>
                      <a:pt x="41" y="1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2" y="3"/>
                      <a:pt x="40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0"/>
                      <a:pt x="32" y="1"/>
                      <a:pt x="31" y="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7"/>
                      <a:pt x="25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1"/>
                      <a:pt x="20" y="1"/>
                      <a:pt x="18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4"/>
                      <a:pt x="11" y="6"/>
                      <a:pt x="12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1" y="14"/>
                      <a:pt x="11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3"/>
                      <a:pt x="3" y="14"/>
                      <a:pt x="2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6" y="29"/>
                      <a:pt x="6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1" y="37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4"/>
                      <a:pt x="6" y="44"/>
                      <a:pt x="8" y="4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3"/>
                      <a:pt x="13" y="45"/>
                      <a:pt x="14" y="45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1"/>
                      <a:pt x="13" y="53"/>
                      <a:pt x="15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1" y="56"/>
                      <a:pt x="24" y="55"/>
                      <a:pt x="25" y="5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5"/>
                      <a:pt x="35" y="56"/>
                      <a:pt x="37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3" y="52"/>
                      <a:pt x="44" y="50"/>
                      <a:pt x="43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3" y="44"/>
                      <a:pt x="43" y="42"/>
                      <a:pt x="44" y="41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0" y="44"/>
                      <a:pt x="52" y="43"/>
                      <a:pt x="53" y="41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4"/>
                      <a:pt x="55" y="32"/>
                      <a:pt x="53" y="31"/>
                    </a:cubicBezTo>
                    <a:close/>
                    <a:moveTo>
                      <a:pt x="31" y="38"/>
                    </a:moveTo>
                    <a:cubicBezTo>
                      <a:pt x="26" y="41"/>
                      <a:pt x="20" y="38"/>
                      <a:pt x="17" y="33"/>
                    </a:cubicBezTo>
                    <a:cubicBezTo>
                      <a:pt x="15" y="27"/>
                      <a:pt x="18" y="21"/>
                      <a:pt x="23" y="19"/>
                    </a:cubicBezTo>
                    <a:cubicBezTo>
                      <a:pt x="28" y="16"/>
                      <a:pt x="35" y="19"/>
                      <a:pt x="37" y="24"/>
                    </a:cubicBezTo>
                    <a:cubicBezTo>
                      <a:pt x="39" y="30"/>
                      <a:pt x="37" y="36"/>
                      <a:pt x="31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122"/>
              <p:cNvSpPr>
                <a:spLocks/>
              </p:cNvSpPr>
              <p:nvPr/>
            </p:nvSpPr>
            <p:spPr bwMode="auto">
              <a:xfrm>
                <a:off x="4798" y="1468"/>
                <a:ext cx="141" cy="141"/>
              </a:xfrm>
              <a:custGeom>
                <a:avLst/>
                <a:gdLst>
                  <a:gd name="T0" fmla="*/ 68 w 72"/>
                  <a:gd name="T1" fmla="*/ 40 h 72"/>
                  <a:gd name="T2" fmla="*/ 63 w 72"/>
                  <a:gd name="T3" fmla="*/ 38 h 72"/>
                  <a:gd name="T4" fmla="*/ 63 w 72"/>
                  <a:gd name="T5" fmla="*/ 33 h 72"/>
                  <a:gd name="T6" fmla="*/ 68 w 72"/>
                  <a:gd name="T7" fmla="*/ 31 h 72"/>
                  <a:gd name="T8" fmla="*/ 71 w 72"/>
                  <a:gd name="T9" fmla="*/ 24 h 72"/>
                  <a:gd name="T10" fmla="*/ 68 w 72"/>
                  <a:gd name="T11" fmla="*/ 19 h 72"/>
                  <a:gd name="T12" fmla="*/ 62 w 72"/>
                  <a:gd name="T13" fmla="*/ 16 h 72"/>
                  <a:gd name="T14" fmla="*/ 57 w 72"/>
                  <a:gd name="T15" fmla="*/ 18 h 72"/>
                  <a:gd name="T16" fmla="*/ 53 w 72"/>
                  <a:gd name="T17" fmla="*/ 15 h 72"/>
                  <a:gd name="T18" fmla="*/ 55 w 72"/>
                  <a:gd name="T19" fmla="*/ 10 h 72"/>
                  <a:gd name="T20" fmla="*/ 52 w 72"/>
                  <a:gd name="T21" fmla="*/ 3 h 72"/>
                  <a:gd name="T22" fmla="*/ 47 w 72"/>
                  <a:gd name="T23" fmla="*/ 1 h 72"/>
                  <a:gd name="T24" fmla="*/ 40 w 72"/>
                  <a:gd name="T25" fmla="*/ 4 h 72"/>
                  <a:gd name="T26" fmla="*/ 38 w 72"/>
                  <a:gd name="T27" fmla="*/ 9 h 72"/>
                  <a:gd name="T28" fmla="*/ 33 w 72"/>
                  <a:gd name="T29" fmla="*/ 9 h 72"/>
                  <a:gd name="T30" fmla="*/ 31 w 72"/>
                  <a:gd name="T31" fmla="*/ 4 h 72"/>
                  <a:gd name="T32" fmla="*/ 24 w 72"/>
                  <a:gd name="T33" fmla="*/ 2 h 72"/>
                  <a:gd name="T34" fmla="*/ 19 w 72"/>
                  <a:gd name="T35" fmla="*/ 4 h 72"/>
                  <a:gd name="T36" fmla="*/ 16 w 72"/>
                  <a:gd name="T37" fmla="*/ 11 h 72"/>
                  <a:gd name="T38" fmla="*/ 18 w 72"/>
                  <a:gd name="T39" fmla="*/ 15 h 72"/>
                  <a:gd name="T40" fmla="*/ 14 w 72"/>
                  <a:gd name="T41" fmla="*/ 19 h 72"/>
                  <a:gd name="T42" fmla="*/ 10 w 72"/>
                  <a:gd name="T43" fmla="*/ 17 h 72"/>
                  <a:gd name="T44" fmla="*/ 3 w 72"/>
                  <a:gd name="T45" fmla="*/ 20 h 72"/>
                  <a:gd name="T46" fmla="*/ 1 w 72"/>
                  <a:gd name="T47" fmla="*/ 26 h 72"/>
                  <a:gd name="T48" fmla="*/ 4 w 72"/>
                  <a:gd name="T49" fmla="*/ 32 h 72"/>
                  <a:gd name="T50" fmla="*/ 8 w 72"/>
                  <a:gd name="T51" fmla="*/ 34 h 72"/>
                  <a:gd name="T52" fmla="*/ 8 w 72"/>
                  <a:gd name="T53" fmla="*/ 40 h 72"/>
                  <a:gd name="T54" fmla="*/ 4 w 72"/>
                  <a:gd name="T55" fmla="*/ 41 h 72"/>
                  <a:gd name="T56" fmla="*/ 2 w 72"/>
                  <a:gd name="T57" fmla="*/ 48 h 72"/>
                  <a:gd name="T58" fmla="*/ 4 w 72"/>
                  <a:gd name="T59" fmla="*/ 53 h 72"/>
                  <a:gd name="T60" fmla="*/ 11 w 72"/>
                  <a:gd name="T61" fmla="*/ 56 h 72"/>
                  <a:gd name="T62" fmla="*/ 15 w 72"/>
                  <a:gd name="T63" fmla="*/ 54 h 72"/>
                  <a:gd name="T64" fmla="*/ 19 w 72"/>
                  <a:gd name="T65" fmla="*/ 58 h 72"/>
                  <a:gd name="T66" fmla="*/ 17 w 72"/>
                  <a:gd name="T67" fmla="*/ 62 h 72"/>
                  <a:gd name="T68" fmla="*/ 20 w 72"/>
                  <a:gd name="T69" fmla="*/ 69 h 72"/>
                  <a:gd name="T70" fmla="*/ 26 w 72"/>
                  <a:gd name="T71" fmla="*/ 71 h 72"/>
                  <a:gd name="T72" fmla="*/ 32 w 72"/>
                  <a:gd name="T73" fmla="*/ 68 h 72"/>
                  <a:gd name="T74" fmla="*/ 34 w 72"/>
                  <a:gd name="T75" fmla="*/ 64 h 72"/>
                  <a:gd name="T76" fmla="*/ 40 w 72"/>
                  <a:gd name="T77" fmla="*/ 64 h 72"/>
                  <a:gd name="T78" fmla="*/ 41 w 72"/>
                  <a:gd name="T79" fmla="*/ 68 h 72"/>
                  <a:gd name="T80" fmla="*/ 48 w 72"/>
                  <a:gd name="T81" fmla="*/ 70 h 72"/>
                  <a:gd name="T82" fmla="*/ 53 w 72"/>
                  <a:gd name="T83" fmla="*/ 68 h 72"/>
                  <a:gd name="T84" fmla="*/ 56 w 72"/>
                  <a:gd name="T85" fmla="*/ 61 h 72"/>
                  <a:gd name="T86" fmla="*/ 54 w 72"/>
                  <a:gd name="T87" fmla="*/ 57 h 72"/>
                  <a:gd name="T88" fmla="*/ 58 w 72"/>
                  <a:gd name="T89" fmla="*/ 53 h 72"/>
                  <a:gd name="T90" fmla="*/ 62 w 72"/>
                  <a:gd name="T91" fmla="*/ 55 h 72"/>
                  <a:gd name="T92" fmla="*/ 69 w 72"/>
                  <a:gd name="T93" fmla="*/ 52 h 72"/>
                  <a:gd name="T94" fmla="*/ 71 w 72"/>
                  <a:gd name="T95" fmla="*/ 47 h 72"/>
                  <a:gd name="T96" fmla="*/ 68 w 72"/>
                  <a:gd name="T97" fmla="*/ 40 h 72"/>
                  <a:gd name="T98" fmla="*/ 41 w 72"/>
                  <a:gd name="T99" fmla="*/ 49 h 72"/>
                  <a:gd name="T100" fmla="*/ 23 w 72"/>
                  <a:gd name="T101" fmla="*/ 42 h 72"/>
                  <a:gd name="T102" fmla="*/ 30 w 72"/>
                  <a:gd name="T103" fmla="*/ 24 h 72"/>
                  <a:gd name="T104" fmla="*/ 48 w 72"/>
                  <a:gd name="T105" fmla="*/ 31 h 72"/>
                  <a:gd name="T106" fmla="*/ 41 w 72"/>
                  <a:gd name="T10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72">
                    <a:moveTo>
                      <a:pt x="68" y="40"/>
                    </a:move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6"/>
                      <a:pt x="63" y="35"/>
                      <a:pt x="63" y="33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70" y="30"/>
                      <a:pt x="72" y="27"/>
                      <a:pt x="71" y="24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6"/>
                      <a:pt x="64" y="15"/>
                      <a:pt x="62" y="16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7"/>
                      <a:pt x="54" y="16"/>
                      <a:pt x="53" y="15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7"/>
                      <a:pt x="55" y="4"/>
                      <a:pt x="52" y="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0"/>
                      <a:pt x="41" y="2"/>
                      <a:pt x="40" y="4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2"/>
                      <a:pt x="27" y="1"/>
                      <a:pt x="24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6" y="5"/>
                      <a:pt x="15" y="8"/>
                      <a:pt x="16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5" y="18"/>
                      <a:pt x="14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6"/>
                      <a:pt x="5" y="18"/>
                      <a:pt x="3" y="2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8"/>
                      <a:pt x="2" y="31"/>
                      <a:pt x="4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8" y="38"/>
                      <a:pt x="8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1" y="45"/>
                      <a:pt x="2" y="48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5" y="56"/>
                      <a:pt x="8" y="57"/>
                      <a:pt x="11" y="56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6"/>
                      <a:pt x="17" y="57"/>
                      <a:pt x="19" y="58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5"/>
                      <a:pt x="18" y="68"/>
                      <a:pt x="20" y="69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8" y="72"/>
                      <a:pt x="31" y="71"/>
                      <a:pt x="32" y="68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6" y="64"/>
                      <a:pt x="38" y="64"/>
                      <a:pt x="40" y="64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70"/>
                      <a:pt x="46" y="72"/>
                      <a:pt x="48" y="70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6" y="67"/>
                      <a:pt x="57" y="64"/>
                      <a:pt x="56" y="61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6"/>
                      <a:pt x="56" y="54"/>
                      <a:pt x="58" y="53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5" y="56"/>
                      <a:pt x="68" y="55"/>
                      <a:pt x="69" y="52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4"/>
                      <a:pt x="71" y="41"/>
                      <a:pt x="68" y="40"/>
                    </a:cubicBezTo>
                    <a:close/>
                    <a:moveTo>
                      <a:pt x="41" y="49"/>
                    </a:moveTo>
                    <a:cubicBezTo>
                      <a:pt x="34" y="52"/>
                      <a:pt x="26" y="49"/>
                      <a:pt x="23" y="42"/>
                    </a:cubicBezTo>
                    <a:cubicBezTo>
                      <a:pt x="20" y="35"/>
                      <a:pt x="23" y="27"/>
                      <a:pt x="30" y="24"/>
                    </a:cubicBezTo>
                    <a:cubicBezTo>
                      <a:pt x="37" y="21"/>
                      <a:pt x="45" y="24"/>
                      <a:pt x="48" y="31"/>
                    </a:cubicBezTo>
                    <a:cubicBezTo>
                      <a:pt x="51" y="38"/>
                      <a:pt x="48" y="46"/>
                      <a:pt x="41" y="4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任意多边形: 形状 123"/>
              <p:cNvSpPr>
                <a:spLocks/>
              </p:cNvSpPr>
              <p:nvPr/>
            </p:nvSpPr>
            <p:spPr bwMode="auto">
              <a:xfrm>
                <a:off x="3863" y="2731"/>
                <a:ext cx="159" cy="158"/>
              </a:xfrm>
              <a:custGeom>
                <a:avLst/>
                <a:gdLst>
                  <a:gd name="T0" fmla="*/ 77 w 81"/>
                  <a:gd name="T1" fmla="*/ 45 h 81"/>
                  <a:gd name="T2" fmla="*/ 71 w 81"/>
                  <a:gd name="T3" fmla="*/ 43 h 81"/>
                  <a:gd name="T4" fmla="*/ 71 w 81"/>
                  <a:gd name="T5" fmla="*/ 37 h 81"/>
                  <a:gd name="T6" fmla="*/ 76 w 81"/>
                  <a:gd name="T7" fmla="*/ 35 h 81"/>
                  <a:gd name="T8" fmla="*/ 79 w 81"/>
                  <a:gd name="T9" fmla="*/ 27 h 81"/>
                  <a:gd name="T10" fmla="*/ 77 w 81"/>
                  <a:gd name="T11" fmla="*/ 21 h 81"/>
                  <a:gd name="T12" fmla="*/ 69 w 81"/>
                  <a:gd name="T13" fmla="*/ 18 h 81"/>
                  <a:gd name="T14" fmla="*/ 64 w 81"/>
                  <a:gd name="T15" fmla="*/ 21 h 81"/>
                  <a:gd name="T16" fmla="*/ 60 w 81"/>
                  <a:gd name="T17" fmla="*/ 17 h 81"/>
                  <a:gd name="T18" fmla="*/ 62 w 81"/>
                  <a:gd name="T19" fmla="*/ 11 h 81"/>
                  <a:gd name="T20" fmla="*/ 59 w 81"/>
                  <a:gd name="T21" fmla="*/ 4 h 81"/>
                  <a:gd name="T22" fmla="*/ 53 w 81"/>
                  <a:gd name="T23" fmla="*/ 1 h 81"/>
                  <a:gd name="T24" fmla="*/ 45 w 81"/>
                  <a:gd name="T25" fmla="*/ 4 h 81"/>
                  <a:gd name="T26" fmla="*/ 43 w 81"/>
                  <a:gd name="T27" fmla="*/ 10 h 81"/>
                  <a:gd name="T28" fmla="*/ 37 w 81"/>
                  <a:gd name="T29" fmla="*/ 10 h 81"/>
                  <a:gd name="T30" fmla="*/ 35 w 81"/>
                  <a:gd name="T31" fmla="*/ 5 h 81"/>
                  <a:gd name="T32" fmla="*/ 27 w 81"/>
                  <a:gd name="T33" fmla="*/ 2 h 81"/>
                  <a:gd name="T34" fmla="*/ 21 w 81"/>
                  <a:gd name="T35" fmla="*/ 4 h 81"/>
                  <a:gd name="T36" fmla="*/ 18 w 81"/>
                  <a:gd name="T37" fmla="*/ 12 h 81"/>
                  <a:gd name="T38" fmla="*/ 20 w 81"/>
                  <a:gd name="T39" fmla="*/ 17 h 81"/>
                  <a:gd name="T40" fmla="*/ 16 w 81"/>
                  <a:gd name="T41" fmla="*/ 21 h 81"/>
                  <a:gd name="T42" fmla="*/ 11 w 81"/>
                  <a:gd name="T43" fmla="*/ 19 h 81"/>
                  <a:gd name="T44" fmla="*/ 4 w 81"/>
                  <a:gd name="T45" fmla="*/ 22 h 81"/>
                  <a:gd name="T46" fmla="*/ 1 w 81"/>
                  <a:gd name="T47" fmla="*/ 28 h 81"/>
                  <a:gd name="T48" fmla="*/ 5 w 81"/>
                  <a:gd name="T49" fmla="*/ 36 h 81"/>
                  <a:gd name="T50" fmla="*/ 9 w 81"/>
                  <a:gd name="T51" fmla="*/ 38 h 81"/>
                  <a:gd name="T52" fmla="*/ 9 w 81"/>
                  <a:gd name="T53" fmla="*/ 44 h 81"/>
                  <a:gd name="T54" fmla="*/ 5 w 81"/>
                  <a:gd name="T55" fmla="*/ 46 h 81"/>
                  <a:gd name="T56" fmla="*/ 2 w 81"/>
                  <a:gd name="T57" fmla="*/ 54 h 81"/>
                  <a:gd name="T58" fmla="*/ 4 w 81"/>
                  <a:gd name="T59" fmla="*/ 60 h 81"/>
                  <a:gd name="T60" fmla="*/ 12 w 81"/>
                  <a:gd name="T61" fmla="*/ 63 h 81"/>
                  <a:gd name="T62" fmla="*/ 16 w 81"/>
                  <a:gd name="T63" fmla="*/ 61 h 81"/>
                  <a:gd name="T64" fmla="*/ 21 w 81"/>
                  <a:gd name="T65" fmla="*/ 65 h 81"/>
                  <a:gd name="T66" fmla="*/ 19 w 81"/>
                  <a:gd name="T67" fmla="*/ 70 h 81"/>
                  <a:gd name="T68" fmla="*/ 23 w 81"/>
                  <a:gd name="T69" fmla="*/ 77 h 81"/>
                  <a:gd name="T70" fmla="*/ 29 w 81"/>
                  <a:gd name="T71" fmla="*/ 80 h 81"/>
                  <a:gd name="T72" fmla="*/ 36 w 81"/>
                  <a:gd name="T73" fmla="*/ 76 h 81"/>
                  <a:gd name="T74" fmla="*/ 38 w 81"/>
                  <a:gd name="T75" fmla="*/ 72 h 81"/>
                  <a:gd name="T76" fmla="*/ 44 w 81"/>
                  <a:gd name="T77" fmla="*/ 71 h 81"/>
                  <a:gd name="T78" fmla="*/ 46 w 81"/>
                  <a:gd name="T79" fmla="*/ 76 h 81"/>
                  <a:gd name="T80" fmla="*/ 54 w 81"/>
                  <a:gd name="T81" fmla="*/ 79 h 81"/>
                  <a:gd name="T82" fmla="*/ 60 w 81"/>
                  <a:gd name="T83" fmla="*/ 77 h 81"/>
                  <a:gd name="T84" fmla="*/ 63 w 81"/>
                  <a:gd name="T85" fmla="*/ 69 h 81"/>
                  <a:gd name="T86" fmla="*/ 61 w 81"/>
                  <a:gd name="T87" fmla="*/ 64 h 81"/>
                  <a:gd name="T88" fmla="*/ 65 w 81"/>
                  <a:gd name="T89" fmla="*/ 59 h 81"/>
                  <a:gd name="T90" fmla="*/ 70 w 81"/>
                  <a:gd name="T91" fmla="*/ 62 h 81"/>
                  <a:gd name="T92" fmla="*/ 77 w 81"/>
                  <a:gd name="T93" fmla="*/ 58 h 81"/>
                  <a:gd name="T94" fmla="*/ 80 w 81"/>
                  <a:gd name="T95" fmla="*/ 52 h 81"/>
                  <a:gd name="T96" fmla="*/ 77 w 81"/>
                  <a:gd name="T97" fmla="*/ 45 h 81"/>
                  <a:gd name="T98" fmla="*/ 46 w 81"/>
                  <a:gd name="T99" fmla="*/ 55 h 81"/>
                  <a:gd name="T100" fmla="*/ 26 w 81"/>
                  <a:gd name="T101" fmla="*/ 47 h 81"/>
                  <a:gd name="T102" fmla="*/ 34 w 81"/>
                  <a:gd name="T103" fmla="*/ 26 h 81"/>
                  <a:gd name="T104" fmla="*/ 54 w 81"/>
                  <a:gd name="T105" fmla="*/ 34 h 81"/>
                  <a:gd name="T106" fmla="*/ 46 w 81"/>
                  <a:gd name="T10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1" h="81">
                    <a:moveTo>
                      <a:pt x="77" y="45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1"/>
                      <a:pt x="71" y="39"/>
                      <a:pt x="71" y="37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3"/>
                      <a:pt x="81" y="30"/>
                      <a:pt x="79" y="27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5" y="18"/>
                      <a:pt x="72" y="17"/>
                      <a:pt x="69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2" y="19"/>
                      <a:pt x="61" y="18"/>
                      <a:pt x="60" y="1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8"/>
                      <a:pt x="61" y="5"/>
                      <a:pt x="59" y="4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0" y="0"/>
                      <a:pt x="46" y="1"/>
                      <a:pt x="45" y="4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1" y="10"/>
                      <a:pt x="39" y="10"/>
                      <a:pt x="37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3" y="2"/>
                      <a:pt x="30" y="0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5"/>
                      <a:pt x="17" y="9"/>
                      <a:pt x="18" y="1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7" y="19"/>
                      <a:pt x="16" y="2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8"/>
                      <a:pt x="5" y="20"/>
                      <a:pt x="4" y="2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1"/>
                      <a:pt x="2" y="35"/>
                      <a:pt x="5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8"/>
                      <a:pt x="1" y="51"/>
                      <a:pt x="2" y="5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6" y="63"/>
                      <a:pt x="9" y="64"/>
                      <a:pt x="12" y="63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8" y="62"/>
                      <a:pt x="19" y="64"/>
                      <a:pt x="21" y="6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20" y="76"/>
                      <a:pt x="23" y="77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2" y="81"/>
                      <a:pt x="35" y="79"/>
                      <a:pt x="36" y="76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40" y="72"/>
                      <a:pt x="42" y="72"/>
                      <a:pt x="44" y="71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8" y="79"/>
                      <a:pt x="51" y="80"/>
                      <a:pt x="54" y="79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3" y="75"/>
                      <a:pt x="64" y="72"/>
                      <a:pt x="63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2" y="62"/>
                      <a:pt x="64" y="61"/>
                      <a:pt x="65" y="59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3"/>
                      <a:pt x="76" y="61"/>
                      <a:pt x="77" y="58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1" y="49"/>
                      <a:pt x="80" y="46"/>
                      <a:pt x="77" y="45"/>
                    </a:cubicBezTo>
                    <a:close/>
                    <a:moveTo>
                      <a:pt x="46" y="55"/>
                    </a:moveTo>
                    <a:cubicBezTo>
                      <a:pt x="38" y="58"/>
                      <a:pt x="29" y="55"/>
                      <a:pt x="26" y="47"/>
                    </a:cubicBezTo>
                    <a:cubicBezTo>
                      <a:pt x="22" y="39"/>
                      <a:pt x="26" y="30"/>
                      <a:pt x="34" y="26"/>
                    </a:cubicBezTo>
                    <a:cubicBezTo>
                      <a:pt x="42" y="23"/>
                      <a:pt x="51" y="27"/>
                      <a:pt x="54" y="34"/>
                    </a:cubicBezTo>
                    <a:cubicBezTo>
                      <a:pt x="58" y="42"/>
                      <a:pt x="54" y="51"/>
                      <a:pt x="46" y="5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任意多边形: 形状 124"/>
              <p:cNvSpPr>
                <a:spLocks/>
              </p:cNvSpPr>
              <p:nvPr/>
            </p:nvSpPr>
            <p:spPr bwMode="auto">
              <a:xfrm>
                <a:off x="4489" y="3224"/>
                <a:ext cx="57" cy="56"/>
              </a:xfrm>
              <a:custGeom>
                <a:avLst/>
                <a:gdLst>
                  <a:gd name="T0" fmla="*/ 41 w 57"/>
                  <a:gd name="T1" fmla="*/ 56 h 56"/>
                  <a:gd name="T2" fmla="*/ 57 w 57"/>
                  <a:gd name="T3" fmla="*/ 39 h 56"/>
                  <a:gd name="T4" fmla="*/ 57 w 57"/>
                  <a:gd name="T5" fmla="*/ 15 h 56"/>
                  <a:gd name="T6" fmla="*/ 41 w 57"/>
                  <a:gd name="T7" fmla="*/ 0 h 56"/>
                  <a:gd name="T8" fmla="*/ 18 w 57"/>
                  <a:gd name="T9" fmla="*/ 0 h 56"/>
                  <a:gd name="T10" fmla="*/ 0 w 57"/>
                  <a:gd name="T11" fmla="*/ 17 h 56"/>
                  <a:gd name="T12" fmla="*/ 0 w 57"/>
                  <a:gd name="T13" fmla="*/ 41 h 56"/>
                  <a:gd name="T14" fmla="*/ 18 w 57"/>
                  <a:gd name="T15" fmla="*/ 56 h 56"/>
                  <a:gd name="T16" fmla="*/ 41 w 57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6">
                    <a:moveTo>
                      <a:pt x="41" y="56"/>
                    </a:moveTo>
                    <a:lnTo>
                      <a:pt x="57" y="39"/>
                    </a:lnTo>
                    <a:lnTo>
                      <a:pt x="57" y="15"/>
                    </a:lnTo>
                    <a:lnTo>
                      <a:pt x="41" y="0"/>
                    </a:lnTo>
                    <a:lnTo>
                      <a:pt x="18" y="0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8" y="56"/>
                    </a:lnTo>
                    <a:lnTo>
                      <a:pt x="41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任意多边形: 形状 125"/>
              <p:cNvSpPr>
                <a:spLocks/>
              </p:cNvSpPr>
              <p:nvPr/>
            </p:nvSpPr>
            <p:spPr bwMode="auto">
              <a:xfrm>
                <a:off x="4438" y="3233"/>
                <a:ext cx="161" cy="171"/>
              </a:xfrm>
              <a:custGeom>
                <a:avLst/>
                <a:gdLst>
                  <a:gd name="T0" fmla="*/ 72 w 82"/>
                  <a:gd name="T1" fmla="*/ 18 h 87"/>
                  <a:gd name="T2" fmla="*/ 64 w 82"/>
                  <a:gd name="T3" fmla="*/ 0 h 87"/>
                  <a:gd name="T4" fmla="*/ 61 w 82"/>
                  <a:gd name="T5" fmla="*/ 0 h 87"/>
                  <a:gd name="T6" fmla="*/ 61 w 82"/>
                  <a:gd name="T7" fmla="*/ 18 h 87"/>
                  <a:gd name="T8" fmla="*/ 49 w 82"/>
                  <a:gd name="T9" fmla="*/ 30 h 87"/>
                  <a:gd name="T10" fmla="*/ 43 w 82"/>
                  <a:gd name="T11" fmla="*/ 30 h 87"/>
                  <a:gd name="T12" fmla="*/ 39 w 82"/>
                  <a:gd name="T13" fmla="*/ 30 h 87"/>
                  <a:gd name="T14" fmla="*/ 33 w 82"/>
                  <a:gd name="T15" fmla="*/ 30 h 87"/>
                  <a:gd name="T16" fmla="*/ 21 w 82"/>
                  <a:gd name="T17" fmla="*/ 18 h 87"/>
                  <a:gd name="T18" fmla="*/ 20 w 82"/>
                  <a:gd name="T19" fmla="*/ 0 h 87"/>
                  <a:gd name="T20" fmla="*/ 18 w 82"/>
                  <a:gd name="T21" fmla="*/ 0 h 87"/>
                  <a:gd name="T22" fmla="*/ 10 w 82"/>
                  <a:gd name="T23" fmla="*/ 18 h 87"/>
                  <a:gd name="T24" fmla="*/ 29 w 82"/>
                  <a:gd name="T25" fmla="*/ 55 h 87"/>
                  <a:gd name="T26" fmla="*/ 29 w 82"/>
                  <a:gd name="T27" fmla="*/ 82 h 87"/>
                  <a:gd name="T28" fmla="*/ 35 w 82"/>
                  <a:gd name="T29" fmla="*/ 87 h 87"/>
                  <a:gd name="T30" fmla="*/ 48 w 82"/>
                  <a:gd name="T31" fmla="*/ 87 h 87"/>
                  <a:gd name="T32" fmla="*/ 54 w 82"/>
                  <a:gd name="T33" fmla="*/ 82 h 87"/>
                  <a:gd name="T34" fmla="*/ 54 w 82"/>
                  <a:gd name="T35" fmla="*/ 55 h 87"/>
                  <a:gd name="T36" fmla="*/ 72 w 82"/>
                  <a:gd name="T37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7">
                    <a:moveTo>
                      <a:pt x="72" y="18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0" y="44"/>
                      <a:pt x="29" y="55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5"/>
                      <a:pt x="32" y="87"/>
                      <a:pt x="35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1" y="87"/>
                      <a:pt x="54" y="85"/>
                      <a:pt x="54" y="82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82" y="43"/>
                      <a:pt x="72" y="18"/>
                      <a:pt x="72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任意多边形: 形状 126"/>
              <p:cNvSpPr>
                <a:spLocks/>
              </p:cNvSpPr>
              <p:nvPr/>
            </p:nvSpPr>
            <p:spPr bwMode="auto">
              <a:xfrm>
                <a:off x="4440" y="668"/>
                <a:ext cx="39" cy="41"/>
              </a:xfrm>
              <a:custGeom>
                <a:avLst/>
                <a:gdLst>
                  <a:gd name="T0" fmla="*/ 0 w 39"/>
                  <a:gd name="T1" fmla="*/ 29 h 41"/>
                  <a:gd name="T2" fmla="*/ 12 w 39"/>
                  <a:gd name="T3" fmla="*/ 41 h 41"/>
                  <a:gd name="T4" fmla="*/ 28 w 39"/>
                  <a:gd name="T5" fmla="*/ 41 h 41"/>
                  <a:gd name="T6" fmla="*/ 39 w 39"/>
                  <a:gd name="T7" fmla="*/ 29 h 41"/>
                  <a:gd name="T8" fmla="*/ 39 w 39"/>
                  <a:gd name="T9" fmla="*/ 12 h 41"/>
                  <a:gd name="T10" fmla="*/ 28 w 39"/>
                  <a:gd name="T11" fmla="*/ 0 h 41"/>
                  <a:gd name="T12" fmla="*/ 12 w 39"/>
                  <a:gd name="T13" fmla="*/ 0 h 41"/>
                  <a:gd name="T14" fmla="*/ 0 w 39"/>
                  <a:gd name="T15" fmla="*/ 12 h 41"/>
                  <a:gd name="T16" fmla="*/ 0 w 39"/>
                  <a:gd name="T1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1">
                    <a:moveTo>
                      <a:pt x="0" y="29"/>
                    </a:moveTo>
                    <a:lnTo>
                      <a:pt x="12" y="41"/>
                    </a:lnTo>
                    <a:lnTo>
                      <a:pt x="28" y="41"/>
                    </a:lnTo>
                    <a:lnTo>
                      <a:pt x="39" y="29"/>
                    </a:lnTo>
                    <a:lnTo>
                      <a:pt x="39" y="12"/>
                    </a:lnTo>
                    <a:lnTo>
                      <a:pt x="2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任意多边形: 形状 127"/>
              <p:cNvSpPr>
                <a:spLocks/>
              </p:cNvSpPr>
              <p:nvPr/>
            </p:nvSpPr>
            <p:spPr bwMode="auto">
              <a:xfrm>
                <a:off x="4352" y="633"/>
                <a:ext cx="121" cy="111"/>
              </a:xfrm>
              <a:custGeom>
                <a:avLst/>
                <a:gdLst>
                  <a:gd name="T0" fmla="*/ 49 w 62"/>
                  <a:gd name="T1" fmla="*/ 51 h 57"/>
                  <a:gd name="T2" fmla="*/ 62 w 62"/>
                  <a:gd name="T3" fmla="*/ 45 h 57"/>
                  <a:gd name="T4" fmla="*/ 62 w 62"/>
                  <a:gd name="T5" fmla="*/ 43 h 57"/>
                  <a:gd name="T6" fmla="*/ 49 w 62"/>
                  <a:gd name="T7" fmla="*/ 43 h 57"/>
                  <a:gd name="T8" fmla="*/ 40 w 62"/>
                  <a:gd name="T9" fmla="*/ 34 h 57"/>
                  <a:gd name="T10" fmla="*/ 40 w 62"/>
                  <a:gd name="T11" fmla="*/ 30 h 57"/>
                  <a:gd name="T12" fmla="*/ 40 w 62"/>
                  <a:gd name="T13" fmla="*/ 27 h 57"/>
                  <a:gd name="T14" fmla="*/ 40 w 62"/>
                  <a:gd name="T15" fmla="*/ 23 h 57"/>
                  <a:gd name="T16" fmla="*/ 49 w 62"/>
                  <a:gd name="T17" fmla="*/ 14 h 57"/>
                  <a:gd name="T18" fmla="*/ 62 w 62"/>
                  <a:gd name="T19" fmla="*/ 14 h 57"/>
                  <a:gd name="T20" fmla="*/ 62 w 62"/>
                  <a:gd name="T21" fmla="*/ 13 h 57"/>
                  <a:gd name="T22" fmla="*/ 49 w 62"/>
                  <a:gd name="T23" fmla="*/ 6 h 57"/>
                  <a:gd name="T24" fmla="*/ 23 w 62"/>
                  <a:gd name="T25" fmla="*/ 20 h 57"/>
                  <a:gd name="T26" fmla="*/ 4 w 62"/>
                  <a:gd name="T27" fmla="*/ 20 h 57"/>
                  <a:gd name="T28" fmla="*/ 0 w 62"/>
                  <a:gd name="T29" fmla="*/ 24 h 57"/>
                  <a:gd name="T30" fmla="*/ 0 w 62"/>
                  <a:gd name="T31" fmla="*/ 33 h 57"/>
                  <a:gd name="T32" fmla="*/ 4 w 62"/>
                  <a:gd name="T33" fmla="*/ 37 h 57"/>
                  <a:gd name="T34" fmla="*/ 23 w 62"/>
                  <a:gd name="T35" fmla="*/ 37 h 57"/>
                  <a:gd name="T36" fmla="*/ 49 w 62"/>
                  <a:gd name="T37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7">
                    <a:moveTo>
                      <a:pt x="49" y="51"/>
                    </a:move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31" y="0"/>
                      <a:pt x="2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2" y="37"/>
                      <a:pt x="4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1" y="57"/>
                      <a:pt x="49" y="51"/>
                      <a:pt x="49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任意多边形: 形状 128"/>
              <p:cNvSpPr>
                <a:spLocks/>
              </p:cNvSpPr>
              <p:nvPr/>
            </p:nvSpPr>
            <p:spPr bwMode="auto">
              <a:xfrm>
                <a:off x="4284" y="1454"/>
                <a:ext cx="56" cy="55"/>
              </a:xfrm>
              <a:custGeom>
                <a:avLst/>
                <a:gdLst>
                  <a:gd name="T0" fmla="*/ 0 w 29"/>
                  <a:gd name="T1" fmla="*/ 15 h 28"/>
                  <a:gd name="T2" fmla="*/ 29 w 29"/>
                  <a:gd name="T3" fmla="*/ 14 h 28"/>
                  <a:gd name="T4" fmla="*/ 24 w 29"/>
                  <a:gd name="T5" fmla="*/ 22 h 28"/>
                  <a:gd name="T6" fmla="*/ 21 w 29"/>
                  <a:gd name="T7" fmla="*/ 21 h 28"/>
                  <a:gd name="T8" fmla="*/ 23 w 29"/>
                  <a:gd name="T9" fmla="*/ 23 h 28"/>
                  <a:gd name="T10" fmla="*/ 19 w 29"/>
                  <a:gd name="T11" fmla="*/ 24 h 28"/>
                  <a:gd name="T12" fmla="*/ 18 w 29"/>
                  <a:gd name="T13" fmla="*/ 24 h 28"/>
                  <a:gd name="T14" fmla="*/ 16 w 29"/>
                  <a:gd name="T15" fmla="*/ 26 h 28"/>
                  <a:gd name="T16" fmla="*/ 15 w 29"/>
                  <a:gd name="T17" fmla="*/ 23 h 28"/>
                  <a:gd name="T18" fmla="*/ 14 w 29"/>
                  <a:gd name="T19" fmla="*/ 26 h 28"/>
                  <a:gd name="T20" fmla="*/ 11 w 29"/>
                  <a:gd name="T21" fmla="*/ 24 h 28"/>
                  <a:gd name="T22" fmla="*/ 10 w 29"/>
                  <a:gd name="T23" fmla="*/ 24 h 28"/>
                  <a:gd name="T24" fmla="*/ 7 w 29"/>
                  <a:gd name="T25" fmla="*/ 24 h 28"/>
                  <a:gd name="T26" fmla="*/ 8 w 29"/>
                  <a:gd name="T27" fmla="*/ 21 h 28"/>
                  <a:gd name="T28" fmla="*/ 6 w 29"/>
                  <a:gd name="T29" fmla="*/ 22 h 28"/>
                  <a:gd name="T30" fmla="*/ 5 w 29"/>
                  <a:gd name="T31" fmla="*/ 19 h 28"/>
                  <a:gd name="T32" fmla="*/ 5 w 29"/>
                  <a:gd name="T33" fmla="*/ 18 h 28"/>
                  <a:gd name="T34" fmla="*/ 3 w 29"/>
                  <a:gd name="T35" fmla="*/ 15 h 28"/>
                  <a:gd name="T36" fmla="*/ 5 w 29"/>
                  <a:gd name="T37" fmla="*/ 14 h 28"/>
                  <a:gd name="T38" fmla="*/ 3 w 29"/>
                  <a:gd name="T39" fmla="*/ 14 h 28"/>
                  <a:gd name="T40" fmla="*/ 5 w 29"/>
                  <a:gd name="T41" fmla="*/ 11 h 28"/>
                  <a:gd name="T42" fmla="*/ 5 w 29"/>
                  <a:gd name="T43" fmla="*/ 10 h 28"/>
                  <a:gd name="T44" fmla="*/ 5 w 29"/>
                  <a:gd name="T45" fmla="*/ 7 h 28"/>
                  <a:gd name="T46" fmla="*/ 8 w 29"/>
                  <a:gd name="T47" fmla="*/ 8 h 28"/>
                  <a:gd name="T48" fmla="*/ 7 w 29"/>
                  <a:gd name="T49" fmla="*/ 5 h 28"/>
                  <a:gd name="T50" fmla="*/ 10 w 29"/>
                  <a:gd name="T51" fmla="*/ 5 h 28"/>
                  <a:gd name="T52" fmla="*/ 11 w 29"/>
                  <a:gd name="T53" fmla="*/ 4 h 28"/>
                  <a:gd name="T54" fmla="*/ 13 w 29"/>
                  <a:gd name="T55" fmla="*/ 2 h 28"/>
                  <a:gd name="T56" fmla="*/ 14 w 29"/>
                  <a:gd name="T57" fmla="*/ 5 h 28"/>
                  <a:gd name="T58" fmla="*/ 15 w 29"/>
                  <a:gd name="T59" fmla="*/ 2 h 28"/>
                  <a:gd name="T60" fmla="*/ 18 w 29"/>
                  <a:gd name="T61" fmla="*/ 4 h 28"/>
                  <a:gd name="T62" fmla="*/ 19 w 29"/>
                  <a:gd name="T63" fmla="*/ 5 h 28"/>
                  <a:gd name="T64" fmla="*/ 22 w 29"/>
                  <a:gd name="T65" fmla="*/ 5 h 28"/>
                  <a:gd name="T66" fmla="*/ 21 w 29"/>
                  <a:gd name="T67" fmla="*/ 8 h 28"/>
                  <a:gd name="T68" fmla="*/ 23 w 29"/>
                  <a:gd name="T69" fmla="*/ 6 h 28"/>
                  <a:gd name="T70" fmla="*/ 24 w 29"/>
                  <a:gd name="T71" fmla="*/ 10 h 28"/>
                  <a:gd name="T72" fmla="*/ 24 w 29"/>
                  <a:gd name="T73" fmla="*/ 11 h 28"/>
                  <a:gd name="T74" fmla="*/ 26 w 29"/>
                  <a:gd name="T75" fmla="*/ 13 h 28"/>
                  <a:gd name="T76" fmla="*/ 24 w 29"/>
                  <a:gd name="T77" fmla="*/ 14 h 28"/>
                  <a:gd name="T78" fmla="*/ 27 w 29"/>
                  <a:gd name="T79" fmla="*/ 15 h 28"/>
                  <a:gd name="T80" fmla="*/ 25 w 29"/>
                  <a:gd name="T81" fmla="*/ 17 h 28"/>
                  <a:gd name="T82" fmla="*/ 24 w 29"/>
                  <a:gd name="T83" fmla="*/ 19 h 28"/>
                  <a:gd name="T84" fmla="*/ 24 w 29"/>
                  <a:gd name="T8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8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1" y="22"/>
                      <a:pt x="7" y="28"/>
                      <a:pt x="15" y="28"/>
                    </a:cubicBezTo>
                    <a:cubicBezTo>
                      <a:pt x="23" y="28"/>
                      <a:pt x="29" y="22"/>
                      <a:pt x="29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2" y="20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1" y="24"/>
                      <a:pt x="20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3"/>
                    </a:cubicBezTo>
                    <a:cubicBezTo>
                      <a:pt x="11" y="23"/>
                      <a:pt x="10" y="23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5"/>
                      <a:pt x="8" y="24"/>
                      <a:pt x="7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1"/>
                      <a:pt x="4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9" y="5"/>
                      <a:pt x="19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7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8"/>
                      <a:pt x="25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6" y="12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4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任意多边形: 形状 129"/>
              <p:cNvSpPr>
                <a:spLocks/>
              </p:cNvSpPr>
              <p:nvPr/>
            </p:nvSpPr>
            <p:spPr bwMode="auto">
              <a:xfrm>
                <a:off x="4307" y="1466"/>
                <a:ext cx="10" cy="19"/>
              </a:xfrm>
              <a:custGeom>
                <a:avLst/>
                <a:gdLst>
                  <a:gd name="T0" fmla="*/ 3 w 5"/>
                  <a:gd name="T1" fmla="*/ 6 h 10"/>
                  <a:gd name="T2" fmla="*/ 3 w 5"/>
                  <a:gd name="T3" fmla="*/ 1 h 10"/>
                  <a:gd name="T4" fmla="*/ 2 w 5"/>
                  <a:gd name="T5" fmla="*/ 0 h 10"/>
                  <a:gd name="T6" fmla="*/ 2 w 5"/>
                  <a:gd name="T7" fmla="*/ 1 h 10"/>
                  <a:gd name="T8" fmla="*/ 2 w 5"/>
                  <a:gd name="T9" fmla="*/ 6 h 10"/>
                  <a:gd name="T10" fmla="*/ 0 w 5"/>
                  <a:gd name="T11" fmla="*/ 8 h 10"/>
                  <a:gd name="T12" fmla="*/ 3 w 5"/>
                  <a:gd name="T13" fmla="*/ 10 h 10"/>
                  <a:gd name="T14" fmla="*/ 5 w 5"/>
                  <a:gd name="T15" fmla="*/ 8 h 10"/>
                  <a:gd name="T16" fmla="*/ 3 w 5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3" y="6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3" y="10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7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任意多边形: 形状 130"/>
              <p:cNvSpPr>
                <a:spLocks/>
              </p:cNvSpPr>
              <p:nvPr/>
            </p:nvSpPr>
            <p:spPr bwMode="auto">
              <a:xfrm>
                <a:off x="4309" y="1487"/>
                <a:ext cx="6" cy="10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4 h 5"/>
                  <a:gd name="T4" fmla="*/ 2 w 3"/>
                  <a:gd name="T5" fmla="*/ 5 h 5"/>
                  <a:gd name="T6" fmla="*/ 3 w 3"/>
                  <a:gd name="T7" fmla="*/ 4 h 5"/>
                  <a:gd name="T8" fmla="*/ 3 w 3"/>
                  <a:gd name="T9" fmla="*/ 0 h 5"/>
                  <a:gd name="T10" fmla="*/ 2 w 3"/>
                  <a:gd name="T11" fmla="*/ 0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任意多边形: 形状 131"/>
              <p:cNvSpPr>
                <a:spLocks/>
              </p:cNvSpPr>
              <p:nvPr/>
            </p:nvSpPr>
            <p:spPr bwMode="auto">
              <a:xfrm>
                <a:off x="4630" y="1028"/>
                <a:ext cx="57" cy="57"/>
              </a:xfrm>
              <a:custGeom>
                <a:avLst/>
                <a:gdLst>
                  <a:gd name="T0" fmla="*/ 1 w 29"/>
                  <a:gd name="T1" fmla="*/ 15 h 29"/>
                  <a:gd name="T2" fmla="*/ 29 w 29"/>
                  <a:gd name="T3" fmla="*/ 14 h 29"/>
                  <a:gd name="T4" fmla="*/ 24 w 29"/>
                  <a:gd name="T5" fmla="*/ 22 h 29"/>
                  <a:gd name="T6" fmla="*/ 21 w 29"/>
                  <a:gd name="T7" fmla="*/ 21 h 29"/>
                  <a:gd name="T8" fmla="*/ 23 w 29"/>
                  <a:gd name="T9" fmla="*/ 24 h 29"/>
                  <a:gd name="T10" fmla="*/ 20 w 29"/>
                  <a:gd name="T11" fmla="*/ 24 h 29"/>
                  <a:gd name="T12" fmla="*/ 18 w 29"/>
                  <a:gd name="T13" fmla="*/ 24 h 29"/>
                  <a:gd name="T14" fmla="*/ 16 w 29"/>
                  <a:gd name="T15" fmla="*/ 27 h 29"/>
                  <a:gd name="T16" fmla="*/ 15 w 29"/>
                  <a:gd name="T17" fmla="*/ 24 h 29"/>
                  <a:gd name="T18" fmla="*/ 14 w 29"/>
                  <a:gd name="T19" fmla="*/ 27 h 29"/>
                  <a:gd name="T20" fmla="*/ 12 w 29"/>
                  <a:gd name="T21" fmla="*/ 25 h 29"/>
                  <a:gd name="T22" fmla="*/ 10 w 29"/>
                  <a:gd name="T23" fmla="*/ 24 h 29"/>
                  <a:gd name="T24" fmla="*/ 7 w 29"/>
                  <a:gd name="T25" fmla="*/ 24 h 29"/>
                  <a:gd name="T26" fmla="*/ 8 w 29"/>
                  <a:gd name="T27" fmla="*/ 21 h 29"/>
                  <a:gd name="T28" fmla="*/ 6 w 29"/>
                  <a:gd name="T29" fmla="*/ 23 h 29"/>
                  <a:gd name="T30" fmla="*/ 5 w 29"/>
                  <a:gd name="T31" fmla="*/ 19 h 29"/>
                  <a:gd name="T32" fmla="*/ 5 w 29"/>
                  <a:gd name="T33" fmla="*/ 18 h 29"/>
                  <a:gd name="T34" fmla="*/ 3 w 29"/>
                  <a:gd name="T35" fmla="*/ 16 h 29"/>
                  <a:gd name="T36" fmla="*/ 6 w 29"/>
                  <a:gd name="T37" fmla="*/ 15 h 29"/>
                  <a:gd name="T38" fmla="*/ 3 w 29"/>
                  <a:gd name="T39" fmla="*/ 14 h 29"/>
                  <a:gd name="T40" fmla="*/ 5 w 29"/>
                  <a:gd name="T41" fmla="*/ 12 h 29"/>
                  <a:gd name="T42" fmla="*/ 5 w 29"/>
                  <a:gd name="T43" fmla="*/ 10 h 29"/>
                  <a:gd name="T44" fmla="*/ 5 w 29"/>
                  <a:gd name="T45" fmla="*/ 7 h 29"/>
                  <a:gd name="T46" fmla="*/ 8 w 29"/>
                  <a:gd name="T47" fmla="*/ 8 h 29"/>
                  <a:gd name="T48" fmla="*/ 7 w 29"/>
                  <a:gd name="T49" fmla="*/ 6 h 29"/>
                  <a:gd name="T50" fmla="*/ 10 w 29"/>
                  <a:gd name="T51" fmla="*/ 5 h 29"/>
                  <a:gd name="T52" fmla="*/ 11 w 29"/>
                  <a:gd name="T53" fmla="*/ 5 h 29"/>
                  <a:gd name="T54" fmla="*/ 14 w 29"/>
                  <a:gd name="T55" fmla="*/ 3 h 29"/>
                  <a:gd name="T56" fmla="*/ 15 w 29"/>
                  <a:gd name="T57" fmla="*/ 5 h 29"/>
                  <a:gd name="T58" fmla="*/ 15 w 29"/>
                  <a:gd name="T59" fmla="*/ 3 h 29"/>
                  <a:gd name="T60" fmla="*/ 18 w 29"/>
                  <a:gd name="T61" fmla="*/ 5 h 29"/>
                  <a:gd name="T62" fmla="*/ 19 w 29"/>
                  <a:gd name="T63" fmla="*/ 5 h 29"/>
                  <a:gd name="T64" fmla="*/ 22 w 29"/>
                  <a:gd name="T65" fmla="*/ 5 h 29"/>
                  <a:gd name="T66" fmla="*/ 21 w 29"/>
                  <a:gd name="T67" fmla="*/ 8 h 29"/>
                  <a:gd name="T68" fmla="*/ 24 w 29"/>
                  <a:gd name="T69" fmla="*/ 7 h 29"/>
                  <a:gd name="T70" fmla="*/ 24 w 29"/>
                  <a:gd name="T71" fmla="*/ 10 h 29"/>
                  <a:gd name="T72" fmla="*/ 25 w 29"/>
                  <a:gd name="T73" fmla="*/ 11 h 29"/>
                  <a:gd name="T74" fmla="*/ 27 w 29"/>
                  <a:gd name="T75" fmla="*/ 13 h 29"/>
                  <a:gd name="T76" fmla="*/ 24 w 29"/>
                  <a:gd name="T77" fmla="*/ 14 h 29"/>
                  <a:gd name="T78" fmla="*/ 27 w 29"/>
                  <a:gd name="T79" fmla="*/ 15 h 29"/>
                  <a:gd name="T80" fmla="*/ 25 w 29"/>
                  <a:gd name="T81" fmla="*/ 18 h 29"/>
                  <a:gd name="T82" fmla="*/ 24 w 29"/>
                  <a:gd name="T83" fmla="*/ 19 h 29"/>
                  <a:gd name="T84" fmla="*/ 24 w 29"/>
                  <a:gd name="T85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7" y="1"/>
                      <a:pt x="0" y="7"/>
                      <a:pt x="1" y="15"/>
                    </a:cubicBezTo>
                    <a:cubicBezTo>
                      <a:pt x="1" y="23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1" y="25"/>
                      <a:pt x="20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3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2"/>
                      <a:pt x="9" y="22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8"/>
                      <a:pt x="3" y="17"/>
                      <a:pt x="3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1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8"/>
                      <a:pt x="2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5" y="8"/>
                      <a:pt x="26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1"/>
                    </a:cubicBezTo>
                    <a:cubicBezTo>
                      <a:pt x="24" y="11"/>
                      <a:pt x="24" y="11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6" y="17"/>
                      <a:pt x="2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9"/>
                      <a:pt x="24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任意多边形: 形状 132"/>
              <p:cNvSpPr>
                <a:spLocks/>
              </p:cNvSpPr>
              <p:nvPr/>
            </p:nvSpPr>
            <p:spPr bwMode="auto">
              <a:xfrm>
                <a:off x="4655" y="1040"/>
                <a:ext cx="8" cy="21"/>
              </a:xfrm>
              <a:custGeom>
                <a:avLst/>
                <a:gdLst>
                  <a:gd name="T0" fmla="*/ 2 w 4"/>
                  <a:gd name="T1" fmla="*/ 7 h 11"/>
                  <a:gd name="T2" fmla="*/ 2 w 4"/>
                  <a:gd name="T3" fmla="*/ 1 h 11"/>
                  <a:gd name="T4" fmla="*/ 2 w 4"/>
                  <a:gd name="T5" fmla="*/ 0 h 11"/>
                  <a:gd name="T6" fmla="*/ 1 w 4"/>
                  <a:gd name="T7" fmla="*/ 1 h 11"/>
                  <a:gd name="T8" fmla="*/ 1 w 4"/>
                  <a:gd name="T9" fmla="*/ 7 h 11"/>
                  <a:gd name="T10" fmla="*/ 0 w 4"/>
                  <a:gd name="T11" fmla="*/ 8 h 11"/>
                  <a:gd name="T12" fmla="*/ 2 w 4"/>
                  <a:gd name="T13" fmla="*/ 11 h 11"/>
                  <a:gd name="T14" fmla="*/ 4 w 4"/>
                  <a:gd name="T15" fmla="*/ 8 h 11"/>
                  <a:gd name="T16" fmla="*/ 2 w 4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2" y="7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3" y="10"/>
                      <a:pt x="4" y="10"/>
                      <a:pt x="4" y="8"/>
                    </a:cubicBezTo>
                    <a:cubicBezTo>
                      <a:pt x="4" y="8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任意多边形: 形状 133"/>
              <p:cNvSpPr>
                <a:spLocks/>
              </p:cNvSpPr>
              <p:nvPr/>
            </p:nvSpPr>
            <p:spPr bwMode="auto">
              <a:xfrm>
                <a:off x="4657" y="1061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4 h 5"/>
                  <a:gd name="T4" fmla="*/ 1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  <a:gd name="T10" fmla="*/ 1 w 2"/>
                  <a:gd name="T11" fmla="*/ 0 h 5"/>
                  <a:gd name="T12" fmla="*/ 0 w 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任意多边形: 形状 134"/>
              <p:cNvSpPr>
                <a:spLocks/>
              </p:cNvSpPr>
              <p:nvPr/>
            </p:nvSpPr>
            <p:spPr bwMode="auto">
              <a:xfrm>
                <a:off x="4317" y="406"/>
                <a:ext cx="227" cy="227"/>
              </a:xfrm>
              <a:custGeom>
                <a:avLst/>
                <a:gdLst>
                  <a:gd name="T0" fmla="*/ 1 w 116"/>
                  <a:gd name="T1" fmla="*/ 59 h 116"/>
                  <a:gd name="T2" fmla="*/ 116 w 116"/>
                  <a:gd name="T3" fmla="*/ 57 h 116"/>
                  <a:gd name="T4" fmla="*/ 96 w 116"/>
                  <a:gd name="T5" fmla="*/ 89 h 116"/>
                  <a:gd name="T6" fmla="*/ 85 w 116"/>
                  <a:gd name="T7" fmla="*/ 84 h 116"/>
                  <a:gd name="T8" fmla="*/ 91 w 116"/>
                  <a:gd name="T9" fmla="*/ 95 h 116"/>
                  <a:gd name="T10" fmla="*/ 78 w 116"/>
                  <a:gd name="T11" fmla="*/ 96 h 116"/>
                  <a:gd name="T12" fmla="*/ 73 w 116"/>
                  <a:gd name="T13" fmla="*/ 98 h 116"/>
                  <a:gd name="T14" fmla="*/ 63 w 116"/>
                  <a:gd name="T15" fmla="*/ 107 h 116"/>
                  <a:gd name="T16" fmla="*/ 59 w 116"/>
                  <a:gd name="T17" fmla="*/ 96 h 116"/>
                  <a:gd name="T18" fmla="*/ 55 w 116"/>
                  <a:gd name="T19" fmla="*/ 107 h 116"/>
                  <a:gd name="T20" fmla="*/ 45 w 116"/>
                  <a:gd name="T21" fmla="*/ 99 h 116"/>
                  <a:gd name="T22" fmla="*/ 40 w 116"/>
                  <a:gd name="T23" fmla="*/ 97 h 116"/>
                  <a:gd name="T24" fmla="*/ 27 w 116"/>
                  <a:gd name="T25" fmla="*/ 96 h 116"/>
                  <a:gd name="T26" fmla="*/ 32 w 116"/>
                  <a:gd name="T27" fmla="*/ 85 h 116"/>
                  <a:gd name="T28" fmla="*/ 22 w 116"/>
                  <a:gd name="T29" fmla="*/ 91 h 116"/>
                  <a:gd name="T30" fmla="*/ 20 w 116"/>
                  <a:gd name="T31" fmla="*/ 78 h 116"/>
                  <a:gd name="T32" fmla="*/ 18 w 116"/>
                  <a:gd name="T33" fmla="*/ 73 h 116"/>
                  <a:gd name="T34" fmla="*/ 10 w 116"/>
                  <a:gd name="T35" fmla="*/ 63 h 116"/>
                  <a:gd name="T36" fmla="*/ 21 w 116"/>
                  <a:gd name="T37" fmla="*/ 59 h 116"/>
                  <a:gd name="T38" fmla="*/ 10 w 116"/>
                  <a:gd name="T39" fmla="*/ 55 h 116"/>
                  <a:gd name="T40" fmla="*/ 18 w 116"/>
                  <a:gd name="T41" fmla="*/ 46 h 116"/>
                  <a:gd name="T42" fmla="*/ 19 w 116"/>
                  <a:gd name="T43" fmla="*/ 41 h 116"/>
                  <a:gd name="T44" fmla="*/ 20 w 116"/>
                  <a:gd name="T45" fmla="*/ 27 h 116"/>
                  <a:gd name="T46" fmla="*/ 31 w 116"/>
                  <a:gd name="T47" fmla="*/ 32 h 116"/>
                  <a:gd name="T48" fmla="*/ 26 w 116"/>
                  <a:gd name="T49" fmla="*/ 22 h 116"/>
                  <a:gd name="T50" fmla="*/ 39 w 116"/>
                  <a:gd name="T51" fmla="*/ 20 h 116"/>
                  <a:gd name="T52" fmla="*/ 44 w 116"/>
                  <a:gd name="T53" fmla="*/ 18 h 116"/>
                  <a:gd name="T54" fmla="*/ 53 w 116"/>
                  <a:gd name="T55" fmla="*/ 10 h 116"/>
                  <a:gd name="T56" fmla="*/ 57 w 116"/>
                  <a:gd name="T57" fmla="*/ 21 h 116"/>
                  <a:gd name="T58" fmla="*/ 61 w 116"/>
                  <a:gd name="T59" fmla="*/ 9 h 116"/>
                  <a:gd name="T60" fmla="*/ 71 w 116"/>
                  <a:gd name="T61" fmla="*/ 18 h 116"/>
                  <a:gd name="T62" fmla="*/ 76 w 116"/>
                  <a:gd name="T63" fmla="*/ 20 h 116"/>
                  <a:gd name="T64" fmla="*/ 89 w 116"/>
                  <a:gd name="T65" fmla="*/ 20 h 116"/>
                  <a:gd name="T66" fmla="*/ 84 w 116"/>
                  <a:gd name="T67" fmla="*/ 31 h 116"/>
                  <a:gd name="T68" fmla="*/ 95 w 116"/>
                  <a:gd name="T69" fmla="*/ 26 h 116"/>
                  <a:gd name="T70" fmla="*/ 96 w 116"/>
                  <a:gd name="T71" fmla="*/ 39 h 116"/>
                  <a:gd name="T72" fmla="*/ 98 w 116"/>
                  <a:gd name="T73" fmla="*/ 44 h 116"/>
                  <a:gd name="T74" fmla="*/ 107 w 116"/>
                  <a:gd name="T75" fmla="*/ 53 h 116"/>
                  <a:gd name="T76" fmla="*/ 96 w 116"/>
                  <a:gd name="T77" fmla="*/ 57 h 116"/>
                  <a:gd name="T78" fmla="*/ 107 w 116"/>
                  <a:gd name="T79" fmla="*/ 61 h 116"/>
                  <a:gd name="T80" fmla="*/ 99 w 116"/>
                  <a:gd name="T81" fmla="*/ 71 h 116"/>
                  <a:gd name="T82" fmla="*/ 97 w 116"/>
                  <a:gd name="T83" fmla="*/ 76 h 116"/>
                  <a:gd name="T84" fmla="*/ 96 w 116"/>
                  <a:gd name="T85" fmla="*/ 8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116">
                    <a:moveTo>
                      <a:pt x="57" y="1"/>
                    </a:moveTo>
                    <a:cubicBezTo>
                      <a:pt x="25" y="1"/>
                      <a:pt x="0" y="28"/>
                      <a:pt x="1" y="59"/>
                    </a:cubicBezTo>
                    <a:cubicBezTo>
                      <a:pt x="2" y="91"/>
                      <a:pt x="28" y="116"/>
                      <a:pt x="60" y="116"/>
                    </a:cubicBezTo>
                    <a:cubicBezTo>
                      <a:pt x="91" y="115"/>
                      <a:pt x="116" y="89"/>
                      <a:pt x="116" y="57"/>
                    </a:cubicBezTo>
                    <a:cubicBezTo>
                      <a:pt x="115" y="25"/>
                      <a:pt x="89" y="0"/>
                      <a:pt x="57" y="1"/>
                    </a:cubicBezTo>
                    <a:close/>
                    <a:moveTo>
                      <a:pt x="96" y="89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89" y="83"/>
                      <a:pt x="87" y="83"/>
                      <a:pt x="85" y="84"/>
                    </a:cubicBezTo>
                    <a:cubicBezTo>
                      <a:pt x="84" y="86"/>
                      <a:pt x="84" y="88"/>
                      <a:pt x="86" y="90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88" y="97"/>
                      <a:pt x="84" y="100"/>
                      <a:pt x="80" y="102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7" y="95"/>
                      <a:pt x="76" y="94"/>
                      <a:pt x="74" y="95"/>
                    </a:cubicBezTo>
                    <a:cubicBezTo>
                      <a:pt x="73" y="96"/>
                      <a:pt x="72" y="97"/>
                      <a:pt x="73" y="98"/>
                    </a:cubicBezTo>
                    <a:cubicBezTo>
                      <a:pt x="75" y="104"/>
                      <a:pt x="75" y="104"/>
                      <a:pt x="75" y="104"/>
                    </a:cubicBezTo>
                    <a:cubicBezTo>
                      <a:pt x="72" y="105"/>
                      <a:pt x="67" y="106"/>
                      <a:pt x="63" y="107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97"/>
                      <a:pt x="61" y="96"/>
                      <a:pt x="59" y="96"/>
                    </a:cubicBezTo>
                    <a:cubicBezTo>
                      <a:pt x="57" y="96"/>
                      <a:pt x="55" y="98"/>
                      <a:pt x="55" y="100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1" y="107"/>
                      <a:pt x="47" y="106"/>
                      <a:pt x="43" y="105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6" y="98"/>
                      <a:pt x="45" y="96"/>
                      <a:pt x="44" y="96"/>
                    </a:cubicBezTo>
                    <a:cubicBezTo>
                      <a:pt x="42" y="95"/>
                      <a:pt x="41" y="96"/>
                      <a:pt x="40" y="97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4" y="101"/>
                      <a:pt x="31" y="99"/>
                      <a:pt x="27" y="96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89"/>
                      <a:pt x="34" y="87"/>
                      <a:pt x="32" y="85"/>
                    </a:cubicBezTo>
                    <a:cubicBezTo>
                      <a:pt x="31" y="84"/>
                      <a:pt x="28" y="84"/>
                      <a:pt x="27" y="85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19" y="87"/>
                      <a:pt x="17" y="84"/>
                      <a:pt x="15" y="80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2" y="77"/>
                      <a:pt x="22" y="76"/>
                      <a:pt x="22" y="74"/>
                    </a:cubicBezTo>
                    <a:cubicBezTo>
                      <a:pt x="21" y="73"/>
                      <a:pt x="19" y="72"/>
                      <a:pt x="18" y="73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1" y="71"/>
                      <a:pt x="10" y="67"/>
                      <a:pt x="10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9" y="63"/>
                      <a:pt x="21" y="61"/>
                      <a:pt x="21" y="59"/>
                    </a:cubicBezTo>
                    <a:cubicBezTo>
                      <a:pt x="21" y="57"/>
                      <a:pt x="19" y="55"/>
                      <a:pt x="17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1"/>
                      <a:pt x="11" y="47"/>
                      <a:pt x="12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20" y="46"/>
                      <a:pt x="21" y="44"/>
                    </a:cubicBezTo>
                    <a:cubicBezTo>
                      <a:pt x="21" y="43"/>
                      <a:pt x="21" y="41"/>
                      <a:pt x="19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18" y="31"/>
                      <a:pt x="20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4"/>
                      <a:pt x="30" y="34"/>
                      <a:pt x="31" y="32"/>
                    </a:cubicBezTo>
                    <a:cubicBezTo>
                      <a:pt x="33" y="31"/>
                      <a:pt x="33" y="28"/>
                      <a:pt x="31" y="2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9" y="19"/>
                      <a:pt x="32" y="17"/>
                      <a:pt x="36" y="15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2"/>
                      <a:pt x="41" y="22"/>
                      <a:pt x="42" y="22"/>
                    </a:cubicBezTo>
                    <a:cubicBezTo>
                      <a:pt x="43" y="21"/>
                      <a:pt x="44" y="20"/>
                      <a:pt x="44" y="1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5" y="11"/>
                      <a:pt x="49" y="10"/>
                      <a:pt x="53" y="10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9"/>
                      <a:pt x="55" y="21"/>
                      <a:pt x="57" y="21"/>
                    </a:cubicBezTo>
                    <a:cubicBezTo>
                      <a:pt x="60" y="21"/>
                      <a:pt x="61" y="19"/>
                      <a:pt x="61" y="17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0"/>
                      <a:pt x="70" y="10"/>
                      <a:pt x="74" y="12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9"/>
                      <a:pt x="71" y="21"/>
                      <a:pt x="73" y="21"/>
                    </a:cubicBezTo>
                    <a:cubicBezTo>
                      <a:pt x="74" y="22"/>
                      <a:pt x="76" y="21"/>
                      <a:pt x="76" y="20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2" y="15"/>
                      <a:pt x="86" y="18"/>
                      <a:pt x="89" y="20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7"/>
                      <a:pt x="83" y="30"/>
                      <a:pt x="84" y="31"/>
                    </a:cubicBezTo>
                    <a:cubicBezTo>
                      <a:pt x="86" y="32"/>
                      <a:pt x="88" y="32"/>
                      <a:pt x="90" y="31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8" y="29"/>
                      <a:pt x="100" y="33"/>
                      <a:pt x="102" y="37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40"/>
                      <a:pt x="94" y="41"/>
                      <a:pt x="95" y="43"/>
                    </a:cubicBezTo>
                    <a:cubicBezTo>
                      <a:pt x="96" y="44"/>
                      <a:pt x="97" y="45"/>
                      <a:pt x="98" y="44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6" y="45"/>
                      <a:pt x="106" y="49"/>
                      <a:pt x="107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98" y="53"/>
                      <a:pt x="96" y="55"/>
                      <a:pt x="96" y="57"/>
                    </a:cubicBezTo>
                    <a:cubicBezTo>
                      <a:pt x="96" y="60"/>
                      <a:pt x="98" y="61"/>
                      <a:pt x="100" y="61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65"/>
                      <a:pt x="106" y="69"/>
                      <a:pt x="105" y="73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8" y="71"/>
                      <a:pt x="96" y="71"/>
                      <a:pt x="96" y="73"/>
                    </a:cubicBezTo>
                    <a:cubicBezTo>
                      <a:pt x="95" y="74"/>
                      <a:pt x="96" y="76"/>
                      <a:pt x="97" y="76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1" y="82"/>
                      <a:pt x="99" y="86"/>
                      <a:pt x="96" y="8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任意多边形: 形状 135"/>
              <p:cNvSpPr>
                <a:spLocks/>
              </p:cNvSpPr>
              <p:nvPr/>
            </p:nvSpPr>
            <p:spPr bwMode="auto">
              <a:xfrm>
                <a:off x="4415" y="453"/>
                <a:ext cx="33" cy="82"/>
              </a:xfrm>
              <a:custGeom>
                <a:avLst/>
                <a:gdLst>
                  <a:gd name="T0" fmla="*/ 11 w 17"/>
                  <a:gd name="T1" fmla="*/ 26 h 42"/>
                  <a:gd name="T2" fmla="*/ 10 w 17"/>
                  <a:gd name="T3" fmla="*/ 3 h 42"/>
                  <a:gd name="T4" fmla="*/ 8 w 17"/>
                  <a:gd name="T5" fmla="*/ 0 h 42"/>
                  <a:gd name="T6" fmla="*/ 5 w 17"/>
                  <a:gd name="T7" fmla="*/ 3 h 42"/>
                  <a:gd name="T8" fmla="*/ 5 w 17"/>
                  <a:gd name="T9" fmla="*/ 26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3 h 42"/>
                  <a:gd name="T16" fmla="*/ 11 w 17"/>
                  <a:gd name="T1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11" y="26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5" y="1"/>
                      <a:pt x="5" y="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7"/>
                      <a:pt x="0" y="30"/>
                      <a:pt x="0" y="34"/>
                    </a:cubicBezTo>
                    <a:cubicBezTo>
                      <a:pt x="0" y="38"/>
                      <a:pt x="4" y="42"/>
                      <a:pt x="8" y="42"/>
                    </a:cubicBezTo>
                    <a:cubicBezTo>
                      <a:pt x="13" y="42"/>
                      <a:pt x="17" y="38"/>
                      <a:pt x="17" y="33"/>
                    </a:cubicBezTo>
                    <a:cubicBezTo>
                      <a:pt x="17" y="30"/>
                      <a:pt x="14" y="27"/>
                      <a:pt x="11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任意多边形: 形状 136"/>
              <p:cNvSpPr>
                <a:spLocks/>
              </p:cNvSpPr>
              <p:nvPr/>
            </p:nvSpPr>
            <p:spPr bwMode="auto">
              <a:xfrm>
                <a:off x="4423" y="539"/>
                <a:ext cx="19" cy="43"/>
              </a:xfrm>
              <a:custGeom>
                <a:avLst/>
                <a:gdLst>
                  <a:gd name="T0" fmla="*/ 0 w 10"/>
                  <a:gd name="T1" fmla="*/ 1 h 22"/>
                  <a:gd name="T2" fmla="*/ 0 w 10"/>
                  <a:gd name="T3" fmla="*/ 17 h 22"/>
                  <a:gd name="T4" fmla="*/ 5 w 10"/>
                  <a:gd name="T5" fmla="*/ 22 h 22"/>
                  <a:gd name="T6" fmla="*/ 9 w 10"/>
                  <a:gd name="T7" fmla="*/ 17 h 22"/>
                  <a:gd name="T8" fmla="*/ 9 w 10"/>
                  <a:gd name="T9" fmla="*/ 0 h 22"/>
                  <a:gd name="T10" fmla="*/ 5 w 10"/>
                  <a:gd name="T11" fmla="*/ 1 h 22"/>
                  <a:gd name="T12" fmla="*/ 0 w 10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2">
                    <a:moveTo>
                      <a:pt x="0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8" y="22"/>
                      <a:pt x="10" y="20"/>
                      <a:pt x="9" y="1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6" y="1"/>
                      <a:pt x="5" y="1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任意多边形: 形状 137"/>
              <p:cNvSpPr>
                <a:spLocks/>
              </p:cNvSpPr>
              <p:nvPr/>
            </p:nvSpPr>
            <p:spPr bwMode="auto">
              <a:xfrm>
                <a:off x="4841" y="1706"/>
                <a:ext cx="104" cy="210"/>
              </a:xfrm>
              <a:custGeom>
                <a:avLst/>
                <a:gdLst>
                  <a:gd name="T0" fmla="*/ 37 w 53"/>
                  <a:gd name="T1" fmla="*/ 48 h 107"/>
                  <a:gd name="T2" fmla="*/ 37 w 53"/>
                  <a:gd name="T3" fmla="*/ 26 h 107"/>
                  <a:gd name="T4" fmla="*/ 38 w 53"/>
                  <a:gd name="T5" fmla="*/ 26 h 107"/>
                  <a:gd name="T6" fmla="*/ 45 w 53"/>
                  <a:gd name="T7" fmla="*/ 27 h 107"/>
                  <a:gd name="T8" fmla="*/ 46 w 53"/>
                  <a:gd name="T9" fmla="*/ 26 h 107"/>
                  <a:gd name="T10" fmla="*/ 48 w 53"/>
                  <a:gd name="T11" fmla="*/ 22 h 107"/>
                  <a:gd name="T12" fmla="*/ 48 w 53"/>
                  <a:gd name="T13" fmla="*/ 18 h 107"/>
                  <a:gd name="T14" fmla="*/ 47 w 53"/>
                  <a:gd name="T15" fmla="*/ 15 h 107"/>
                  <a:gd name="T16" fmla="*/ 45 w 53"/>
                  <a:gd name="T17" fmla="*/ 14 h 107"/>
                  <a:gd name="T18" fmla="*/ 42 w 53"/>
                  <a:gd name="T19" fmla="*/ 14 h 107"/>
                  <a:gd name="T20" fmla="*/ 37 w 53"/>
                  <a:gd name="T21" fmla="*/ 13 h 107"/>
                  <a:gd name="T22" fmla="*/ 36 w 53"/>
                  <a:gd name="T23" fmla="*/ 3 h 107"/>
                  <a:gd name="T24" fmla="*/ 33 w 53"/>
                  <a:gd name="T25" fmla="*/ 0 h 107"/>
                  <a:gd name="T26" fmla="*/ 29 w 53"/>
                  <a:gd name="T27" fmla="*/ 4 h 107"/>
                  <a:gd name="T28" fmla="*/ 30 w 53"/>
                  <a:gd name="T29" fmla="*/ 13 h 107"/>
                  <a:gd name="T30" fmla="*/ 29 w 53"/>
                  <a:gd name="T31" fmla="*/ 13 h 107"/>
                  <a:gd name="T32" fmla="*/ 23 w 53"/>
                  <a:gd name="T33" fmla="*/ 14 h 107"/>
                  <a:gd name="T34" fmla="*/ 22 w 53"/>
                  <a:gd name="T35" fmla="*/ 4 h 107"/>
                  <a:gd name="T36" fmla="*/ 19 w 53"/>
                  <a:gd name="T37" fmla="*/ 0 h 107"/>
                  <a:gd name="T38" fmla="*/ 16 w 53"/>
                  <a:gd name="T39" fmla="*/ 4 h 107"/>
                  <a:gd name="T40" fmla="*/ 16 w 53"/>
                  <a:gd name="T41" fmla="*/ 15 h 107"/>
                  <a:gd name="T42" fmla="*/ 8 w 53"/>
                  <a:gd name="T43" fmla="*/ 20 h 107"/>
                  <a:gd name="T44" fmla="*/ 3 w 53"/>
                  <a:gd name="T45" fmla="*/ 26 h 107"/>
                  <a:gd name="T46" fmla="*/ 2 w 53"/>
                  <a:gd name="T47" fmla="*/ 34 h 107"/>
                  <a:gd name="T48" fmla="*/ 4 w 53"/>
                  <a:gd name="T49" fmla="*/ 43 h 107"/>
                  <a:gd name="T50" fmla="*/ 8 w 53"/>
                  <a:gd name="T51" fmla="*/ 49 h 107"/>
                  <a:gd name="T52" fmla="*/ 15 w 53"/>
                  <a:gd name="T53" fmla="*/ 54 h 107"/>
                  <a:gd name="T54" fmla="*/ 17 w 53"/>
                  <a:gd name="T55" fmla="*/ 55 h 107"/>
                  <a:gd name="T56" fmla="*/ 17 w 53"/>
                  <a:gd name="T57" fmla="*/ 79 h 107"/>
                  <a:gd name="T58" fmla="*/ 11 w 53"/>
                  <a:gd name="T59" fmla="*/ 78 h 107"/>
                  <a:gd name="T60" fmla="*/ 3 w 53"/>
                  <a:gd name="T61" fmla="*/ 76 h 107"/>
                  <a:gd name="T62" fmla="*/ 2 w 53"/>
                  <a:gd name="T63" fmla="*/ 77 h 107"/>
                  <a:gd name="T64" fmla="*/ 1 w 53"/>
                  <a:gd name="T65" fmla="*/ 81 h 107"/>
                  <a:gd name="T66" fmla="*/ 0 w 53"/>
                  <a:gd name="T67" fmla="*/ 85 h 107"/>
                  <a:gd name="T68" fmla="*/ 1 w 53"/>
                  <a:gd name="T69" fmla="*/ 88 h 107"/>
                  <a:gd name="T70" fmla="*/ 9 w 53"/>
                  <a:gd name="T71" fmla="*/ 91 h 107"/>
                  <a:gd name="T72" fmla="*/ 17 w 53"/>
                  <a:gd name="T73" fmla="*/ 92 h 107"/>
                  <a:gd name="T74" fmla="*/ 18 w 53"/>
                  <a:gd name="T75" fmla="*/ 104 h 107"/>
                  <a:gd name="T76" fmla="*/ 21 w 53"/>
                  <a:gd name="T77" fmla="*/ 107 h 107"/>
                  <a:gd name="T78" fmla="*/ 25 w 53"/>
                  <a:gd name="T79" fmla="*/ 104 h 107"/>
                  <a:gd name="T80" fmla="*/ 24 w 53"/>
                  <a:gd name="T81" fmla="*/ 92 h 107"/>
                  <a:gd name="T82" fmla="*/ 31 w 53"/>
                  <a:gd name="T83" fmla="*/ 91 h 107"/>
                  <a:gd name="T84" fmla="*/ 32 w 53"/>
                  <a:gd name="T85" fmla="*/ 103 h 107"/>
                  <a:gd name="T86" fmla="*/ 35 w 53"/>
                  <a:gd name="T87" fmla="*/ 107 h 107"/>
                  <a:gd name="T88" fmla="*/ 38 w 53"/>
                  <a:gd name="T89" fmla="*/ 103 h 107"/>
                  <a:gd name="T90" fmla="*/ 38 w 53"/>
                  <a:gd name="T91" fmla="*/ 89 h 107"/>
                  <a:gd name="T92" fmla="*/ 44 w 53"/>
                  <a:gd name="T93" fmla="*/ 87 h 107"/>
                  <a:gd name="T94" fmla="*/ 50 w 53"/>
                  <a:gd name="T95" fmla="*/ 80 h 107"/>
                  <a:gd name="T96" fmla="*/ 53 w 53"/>
                  <a:gd name="T97" fmla="*/ 69 h 107"/>
                  <a:gd name="T98" fmla="*/ 47 w 53"/>
                  <a:gd name="T99" fmla="*/ 55 h 107"/>
                  <a:gd name="T100" fmla="*/ 37 w 53"/>
                  <a:gd name="T101" fmla="*/ 48 h 107"/>
                  <a:gd name="T102" fmla="*/ 31 w 53"/>
                  <a:gd name="T103" fmla="*/ 77 h 107"/>
                  <a:gd name="T104" fmla="*/ 24 w 53"/>
                  <a:gd name="T105" fmla="*/ 79 h 107"/>
                  <a:gd name="T106" fmla="*/ 24 w 53"/>
                  <a:gd name="T107" fmla="*/ 57 h 107"/>
                  <a:gd name="T108" fmla="*/ 31 w 53"/>
                  <a:gd name="T109" fmla="*/ 60 h 107"/>
                  <a:gd name="T110" fmla="*/ 31 w 53"/>
                  <a:gd name="T111" fmla="*/ 77 h 107"/>
                  <a:gd name="T112" fmla="*/ 30 w 53"/>
                  <a:gd name="T113" fmla="*/ 45 h 107"/>
                  <a:gd name="T114" fmla="*/ 23 w 53"/>
                  <a:gd name="T115" fmla="*/ 42 h 107"/>
                  <a:gd name="T116" fmla="*/ 23 w 53"/>
                  <a:gd name="T117" fmla="*/ 26 h 107"/>
                  <a:gd name="T118" fmla="*/ 30 w 53"/>
                  <a:gd name="T119" fmla="*/ 25 h 107"/>
                  <a:gd name="T120" fmla="*/ 30 w 53"/>
                  <a:gd name="T121" fmla="*/ 4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" h="107">
                    <a:moveTo>
                      <a:pt x="37" y="48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41" y="26"/>
                      <a:pt x="43" y="27"/>
                      <a:pt x="45" y="27"/>
                    </a:cubicBezTo>
                    <a:cubicBezTo>
                      <a:pt x="45" y="28"/>
                      <a:pt x="46" y="27"/>
                      <a:pt x="46" y="26"/>
                    </a:cubicBezTo>
                    <a:cubicBezTo>
                      <a:pt x="47" y="25"/>
                      <a:pt x="48" y="23"/>
                      <a:pt x="48" y="22"/>
                    </a:cubicBezTo>
                    <a:cubicBezTo>
                      <a:pt x="48" y="20"/>
                      <a:pt x="48" y="19"/>
                      <a:pt x="48" y="18"/>
                    </a:cubicBezTo>
                    <a:cubicBezTo>
                      <a:pt x="48" y="16"/>
                      <a:pt x="48" y="15"/>
                      <a:pt x="47" y="15"/>
                    </a:cubicBezTo>
                    <a:cubicBezTo>
                      <a:pt x="47" y="15"/>
                      <a:pt x="46" y="15"/>
                      <a:pt x="45" y="14"/>
                    </a:cubicBezTo>
                    <a:cubicBezTo>
                      <a:pt x="44" y="14"/>
                      <a:pt x="43" y="14"/>
                      <a:pt x="42" y="14"/>
                    </a:cubicBezTo>
                    <a:cubicBezTo>
                      <a:pt x="40" y="14"/>
                      <a:pt x="39" y="13"/>
                      <a:pt x="37" y="1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29" y="2"/>
                      <a:pt x="29" y="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3"/>
                      <a:pt x="25" y="14"/>
                      <a:pt x="23" y="1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1" y="0"/>
                      <a:pt x="19" y="0"/>
                    </a:cubicBezTo>
                    <a:cubicBezTo>
                      <a:pt x="17" y="0"/>
                      <a:pt x="16" y="2"/>
                      <a:pt x="16" y="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7"/>
                      <a:pt x="10" y="18"/>
                      <a:pt x="8" y="20"/>
                    </a:cubicBezTo>
                    <a:cubicBezTo>
                      <a:pt x="6" y="22"/>
                      <a:pt x="4" y="24"/>
                      <a:pt x="3" y="26"/>
                    </a:cubicBezTo>
                    <a:cubicBezTo>
                      <a:pt x="2" y="29"/>
                      <a:pt x="2" y="31"/>
                      <a:pt x="2" y="34"/>
                    </a:cubicBezTo>
                    <a:cubicBezTo>
                      <a:pt x="2" y="38"/>
                      <a:pt x="2" y="40"/>
                      <a:pt x="4" y="43"/>
                    </a:cubicBezTo>
                    <a:cubicBezTo>
                      <a:pt x="5" y="45"/>
                      <a:pt x="6" y="48"/>
                      <a:pt x="8" y="49"/>
                    </a:cubicBezTo>
                    <a:cubicBezTo>
                      <a:pt x="10" y="51"/>
                      <a:pt x="13" y="53"/>
                      <a:pt x="15" y="54"/>
                    </a:cubicBezTo>
                    <a:cubicBezTo>
                      <a:pt x="16" y="54"/>
                      <a:pt x="16" y="54"/>
                      <a:pt x="17" y="5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5" y="79"/>
                      <a:pt x="13" y="78"/>
                      <a:pt x="11" y="78"/>
                    </a:cubicBezTo>
                    <a:cubicBezTo>
                      <a:pt x="8" y="77"/>
                      <a:pt x="6" y="77"/>
                      <a:pt x="3" y="76"/>
                    </a:cubicBezTo>
                    <a:cubicBezTo>
                      <a:pt x="3" y="76"/>
                      <a:pt x="2" y="76"/>
                      <a:pt x="2" y="77"/>
                    </a:cubicBezTo>
                    <a:cubicBezTo>
                      <a:pt x="1" y="78"/>
                      <a:pt x="1" y="80"/>
                      <a:pt x="1" y="81"/>
                    </a:cubicBezTo>
                    <a:cubicBezTo>
                      <a:pt x="0" y="83"/>
                      <a:pt x="0" y="84"/>
                      <a:pt x="0" y="85"/>
                    </a:cubicBezTo>
                    <a:cubicBezTo>
                      <a:pt x="0" y="87"/>
                      <a:pt x="0" y="87"/>
                      <a:pt x="1" y="88"/>
                    </a:cubicBezTo>
                    <a:cubicBezTo>
                      <a:pt x="2" y="89"/>
                      <a:pt x="5" y="90"/>
                      <a:pt x="9" y="91"/>
                    </a:cubicBezTo>
                    <a:cubicBezTo>
                      <a:pt x="11" y="91"/>
                      <a:pt x="14" y="91"/>
                      <a:pt x="17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8" y="106"/>
                      <a:pt x="19" y="107"/>
                      <a:pt x="21" y="107"/>
                    </a:cubicBezTo>
                    <a:cubicBezTo>
                      <a:pt x="23" y="107"/>
                      <a:pt x="25" y="106"/>
                      <a:pt x="25" y="104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29" y="91"/>
                      <a:pt x="31" y="91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5"/>
                      <a:pt x="33" y="107"/>
                      <a:pt x="35" y="107"/>
                    </a:cubicBezTo>
                    <a:cubicBezTo>
                      <a:pt x="37" y="107"/>
                      <a:pt x="39" y="105"/>
                      <a:pt x="38" y="103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40" y="89"/>
                      <a:pt x="42" y="88"/>
                      <a:pt x="44" y="87"/>
                    </a:cubicBezTo>
                    <a:cubicBezTo>
                      <a:pt x="47" y="85"/>
                      <a:pt x="49" y="83"/>
                      <a:pt x="50" y="80"/>
                    </a:cubicBezTo>
                    <a:cubicBezTo>
                      <a:pt x="52" y="77"/>
                      <a:pt x="53" y="73"/>
                      <a:pt x="53" y="69"/>
                    </a:cubicBezTo>
                    <a:cubicBezTo>
                      <a:pt x="53" y="63"/>
                      <a:pt x="51" y="58"/>
                      <a:pt x="47" y="55"/>
                    </a:cubicBezTo>
                    <a:cubicBezTo>
                      <a:pt x="45" y="52"/>
                      <a:pt x="41" y="50"/>
                      <a:pt x="37" y="48"/>
                    </a:cubicBezTo>
                    <a:close/>
                    <a:moveTo>
                      <a:pt x="31" y="77"/>
                    </a:moveTo>
                    <a:cubicBezTo>
                      <a:pt x="29" y="78"/>
                      <a:pt x="27" y="79"/>
                      <a:pt x="24" y="79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6" y="58"/>
                      <a:pt x="29" y="59"/>
                      <a:pt x="31" y="60"/>
                    </a:cubicBezTo>
                    <a:lnTo>
                      <a:pt x="31" y="77"/>
                    </a:lnTo>
                    <a:close/>
                    <a:moveTo>
                      <a:pt x="30" y="45"/>
                    </a:moveTo>
                    <a:cubicBezTo>
                      <a:pt x="28" y="44"/>
                      <a:pt x="25" y="43"/>
                      <a:pt x="23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5" y="26"/>
                      <a:pt x="27" y="25"/>
                      <a:pt x="30" y="25"/>
                    </a:cubicBez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任意多边形: 形状 138"/>
              <p:cNvSpPr>
                <a:spLocks/>
              </p:cNvSpPr>
              <p:nvPr/>
            </p:nvSpPr>
            <p:spPr bwMode="auto">
              <a:xfrm>
                <a:off x="4872" y="1372"/>
                <a:ext cx="28" cy="61"/>
              </a:xfrm>
              <a:custGeom>
                <a:avLst/>
                <a:gdLst>
                  <a:gd name="T0" fmla="*/ 0 w 14"/>
                  <a:gd name="T1" fmla="*/ 27 h 31"/>
                  <a:gd name="T2" fmla="*/ 5 w 14"/>
                  <a:gd name="T3" fmla="*/ 31 h 31"/>
                  <a:gd name="T4" fmla="*/ 9 w 14"/>
                  <a:gd name="T5" fmla="*/ 31 h 31"/>
                  <a:gd name="T6" fmla="*/ 14 w 14"/>
                  <a:gd name="T7" fmla="*/ 27 h 31"/>
                  <a:gd name="T8" fmla="*/ 14 w 14"/>
                  <a:gd name="T9" fmla="*/ 4 h 31"/>
                  <a:gd name="T10" fmla="*/ 9 w 14"/>
                  <a:gd name="T11" fmla="*/ 0 h 31"/>
                  <a:gd name="T12" fmla="*/ 5 w 14"/>
                  <a:gd name="T13" fmla="*/ 0 h 31"/>
                  <a:gd name="T14" fmla="*/ 0 w 14"/>
                  <a:gd name="T15" fmla="*/ 4 h 31"/>
                  <a:gd name="T16" fmla="*/ 0 w 14"/>
                  <a:gd name="T17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1">
                    <a:moveTo>
                      <a:pt x="0" y="27"/>
                    </a:moveTo>
                    <a:cubicBezTo>
                      <a:pt x="0" y="29"/>
                      <a:pt x="2" y="31"/>
                      <a:pt x="5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2" y="31"/>
                      <a:pt x="14" y="29"/>
                      <a:pt x="14" y="2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任意多边形: 形状 139"/>
              <p:cNvSpPr>
                <a:spLocks/>
              </p:cNvSpPr>
              <p:nvPr/>
            </p:nvSpPr>
            <p:spPr bwMode="auto">
              <a:xfrm>
                <a:off x="4835" y="1356"/>
                <a:ext cx="28" cy="77"/>
              </a:xfrm>
              <a:custGeom>
                <a:avLst/>
                <a:gdLst>
                  <a:gd name="T0" fmla="*/ 0 w 14"/>
                  <a:gd name="T1" fmla="*/ 35 h 39"/>
                  <a:gd name="T2" fmla="*/ 5 w 14"/>
                  <a:gd name="T3" fmla="*/ 39 h 39"/>
                  <a:gd name="T4" fmla="*/ 9 w 14"/>
                  <a:gd name="T5" fmla="*/ 39 h 39"/>
                  <a:gd name="T6" fmla="*/ 14 w 14"/>
                  <a:gd name="T7" fmla="*/ 35 h 39"/>
                  <a:gd name="T8" fmla="*/ 14 w 14"/>
                  <a:gd name="T9" fmla="*/ 4 h 39"/>
                  <a:gd name="T10" fmla="*/ 9 w 14"/>
                  <a:gd name="T11" fmla="*/ 0 h 39"/>
                  <a:gd name="T12" fmla="*/ 5 w 14"/>
                  <a:gd name="T13" fmla="*/ 0 h 39"/>
                  <a:gd name="T14" fmla="*/ 0 w 14"/>
                  <a:gd name="T15" fmla="*/ 4 h 39"/>
                  <a:gd name="T16" fmla="*/ 0 w 14"/>
                  <a:gd name="T17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9">
                    <a:moveTo>
                      <a:pt x="0" y="35"/>
                    </a:move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2" y="39"/>
                      <a:pt x="14" y="37"/>
                      <a:pt x="14" y="3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1"/>
                      <a:pt x="0" y="4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任意多边形: 形状 140"/>
              <p:cNvSpPr>
                <a:spLocks/>
              </p:cNvSpPr>
              <p:nvPr/>
            </p:nvSpPr>
            <p:spPr bwMode="auto">
              <a:xfrm>
                <a:off x="4798" y="1333"/>
                <a:ext cx="27" cy="100"/>
              </a:xfrm>
              <a:custGeom>
                <a:avLst/>
                <a:gdLst>
                  <a:gd name="T0" fmla="*/ 0 w 14"/>
                  <a:gd name="T1" fmla="*/ 47 h 51"/>
                  <a:gd name="T2" fmla="*/ 5 w 14"/>
                  <a:gd name="T3" fmla="*/ 51 h 51"/>
                  <a:gd name="T4" fmla="*/ 9 w 14"/>
                  <a:gd name="T5" fmla="*/ 51 h 51"/>
                  <a:gd name="T6" fmla="*/ 14 w 14"/>
                  <a:gd name="T7" fmla="*/ 47 h 51"/>
                  <a:gd name="T8" fmla="*/ 14 w 14"/>
                  <a:gd name="T9" fmla="*/ 5 h 51"/>
                  <a:gd name="T10" fmla="*/ 9 w 14"/>
                  <a:gd name="T11" fmla="*/ 0 h 51"/>
                  <a:gd name="T12" fmla="*/ 5 w 14"/>
                  <a:gd name="T13" fmla="*/ 0 h 51"/>
                  <a:gd name="T14" fmla="*/ 0 w 14"/>
                  <a:gd name="T15" fmla="*/ 5 h 51"/>
                  <a:gd name="T16" fmla="*/ 0 w 14"/>
                  <a:gd name="T17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1">
                    <a:moveTo>
                      <a:pt x="0" y="47"/>
                    </a:moveTo>
                    <a:cubicBezTo>
                      <a:pt x="0" y="49"/>
                      <a:pt x="2" y="51"/>
                      <a:pt x="5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2" y="51"/>
                      <a:pt x="14" y="49"/>
                      <a:pt x="14" y="4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任意多边形: 形状 141"/>
              <p:cNvSpPr>
                <a:spLocks/>
              </p:cNvSpPr>
              <p:nvPr/>
            </p:nvSpPr>
            <p:spPr bwMode="auto">
              <a:xfrm>
                <a:off x="4280" y="787"/>
                <a:ext cx="12" cy="30"/>
              </a:xfrm>
              <a:custGeom>
                <a:avLst/>
                <a:gdLst>
                  <a:gd name="T0" fmla="*/ 0 w 6"/>
                  <a:gd name="T1" fmla="*/ 13 h 15"/>
                  <a:gd name="T2" fmla="*/ 2 w 6"/>
                  <a:gd name="T3" fmla="*/ 15 h 15"/>
                  <a:gd name="T4" fmla="*/ 4 w 6"/>
                  <a:gd name="T5" fmla="*/ 15 h 15"/>
                  <a:gd name="T6" fmla="*/ 6 w 6"/>
                  <a:gd name="T7" fmla="*/ 13 h 15"/>
                  <a:gd name="T8" fmla="*/ 6 w 6"/>
                  <a:gd name="T9" fmla="*/ 2 h 15"/>
                  <a:gd name="T10" fmla="*/ 4 w 6"/>
                  <a:gd name="T11" fmla="*/ 0 h 15"/>
                  <a:gd name="T12" fmla="*/ 2 w 6"/>
                  <a:gd name="T13" fmla="*/ 0 h 15"/>
                  <a:gd name="T14" fmla="*/ 0 w 6"/>
                  <a:gd name="T15" fmla="*/ 2 h 15"/>
                  <a:gd name="T16" fmla="*/ 0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0" y="13"/>
                    </a:moveTo>
                    <a:cubicBezTo>
                      <a:pt x="0" y="14"/>
                      <a:pt x="1" y="15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4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任意多边形: 形状 142"/>
              <p:cNvSpPr>
                <a:spLocks/>
              </p:cNvSpPr>
              <p:nvPr/>
            </p:nvSpPr>
            <p:spPr bwMode="auto">
              <a:xfrm>
                <a:off x="4264" y="780"/>
                <a:ext cx="12" cy="37"/>
              </a:xfrm>
              <a:custGeom>
                <a:avLst/>
                <a:gdLst>
                  <a:gd name="T0" fmla="*/ 0 w 6"/>
                  <a:gd name="T1" fmla="*/ 17 h 19"/>
                  <a:gd name="T2" fmla="*/ 2 w 6"/>
                  <a:gd name="T3" fmla="*/ 19 h 19"/>
                  <a:gd name="T4" fmla="*/ 4 w 6"/>
                  <a:gd name="T5" fmla="*/ 19 h 19"/>
                  <a:gd name="T6" fmla="*/ 6 w 6"/>
                  <a:gd name="T7" fmla="*/ 17 h 19"/>
                  <a:gd name="T8" fmla="*/ 6 w 6"/>
                  <a:gd name="T9" fmla="*/ 2 h 19"/>
                  <a:gd name="T10" fmla="*/ 4 w 6"/>
                  <a:gd name="T11" fmla="*/ 0 h 19"/>
                  <a:gd name="T12" fmla="*/ 2 w 6"/>
                  <a:gd name="T13" fmla="*/ 0 h 19"/>
                  <a:gd name="T14" fmla="*/ 0 w 6"/>
                  <a:gd name="T15" fmla="*/ 2 h 19"/>
                  <a:gd name="T16" fmla="*/ 0 w 6"/>
                  <a:gd name="T1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0" y="17"/>
                    </a:moveTo>
                    <a:cubicBezTo>
                      <a:pt x="0" y="18"/>
                      <a:pt x="0" y="19"/>
                      <a:pt x="2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8"/>
                      <a:pt x="6" y="1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任意多边形: 形状 143"/>
              <p:cNvSpPr>
                <a:spLocks/>
              </p:cNvSpPr>
              <p:nvPr/>
            </p:nvSpPr>
            <p:spPr bwMode="auto">
              <a:xfrm>
                <a:off x="4247" y="770"/>
                <a:ext cx="11" cy="47"/>
              </a:xfrm>
              <a:custGeom>
                <a:avLst/>
                <a:gdLst>
                  <a:gd name="T0" fmla="*/ 0 w 6"/>
                  <a:gd name="T1" fmla="*/ 22 h 24"/>
                  <a:gd name="T2" fmla="*/ 2 w 6"/>
                  <a:gd name="T3" fmla="*/ 24 h 24"/>
                  <a:gd name="T4" fmla="*/ 4 w 6"/>
                  <a:gd name="T5" fmla="*/ 24 h 24"/>
                  <a:gd name="T6" fmla="*/ 6 w 6"/>
                  <a:gd name="T7" fmla="*/ 22 h 24"/>
                  <a:gd name="T8" fmla="*/ 6 w 6"/>
                  <a:gd name="T9" fmla="*/ 2 h 24"/>
                  <a:gd name="T10" fmla="*/ 4 w 6"/>
                  <a:gd name="T11" fmla="*/ 0 h 24"/>
                  <a:gd name="T12" fmla="*/ 2 w 6"/>
                  <a:gd name="T13" fmla="*/ 0 h 24"/>
                  <a:gd name="T14" fmla="*/ 0 w 6"/>
                  <a:gd name="T15" fmla="*/ 2 h 24"/>
                  <a:gd name="T16" fmla="*/ 0 w 6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0" y="22"/>
                    </a:moveTo>
                    <a:cubicBezTo>
                      <a:pt x="0" y="23"/>
                      <a:pt x="1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任意多边形: 形状 144"/>
              <p:cNvSpPr>
                <a:spLocks/>
              </p:cNvSpPr>
              <p:nvPr/>
            </p:nvSpPr>
            <p:spPr bwMode="auto">
              <a:xfrm>
                <a:off x="4604" y="2629"/>
                <a:ext cx="34" cy="75"/>
              </a:xfrm>
              <a:custGeom>
                <a:avLst/>
                <a:gdLst>
                  <a:gd name="T0" fmla="*/ 0 w 17"/>
                  <a:gd name="T1" fmla="*/ 32 h 38"/>
                  <a:gd name="T2" fmla="*/ 6 w 17"/>
                  <a:gd name="T3" fmla="*/ 38 h 38"/>
                  <a:gd name="T4" fmla="*/ 11 w 17"/>
                  <a:gd name="T5" fmla="*/ 38 h 38"/>
                  <a:gd name="T6" fmla="*/ 17 w 17"/>
                  <a:gd name="T7" fmla="*/ 32 h 38"/>
                  <a:gd name="T8" fmla="*/ 17 w 17"/>
                  <a:gd name="T9" fmla="*/ 5 h 38"/>
                  <a:gd name="T10" fmla="*/ 11 w 17"/>
                  <a:gd name="T11" fmla="*/ 0 h 38"/>
                  <a:gd name="T12" fmla="*/ 6 w 17"/>
                  <a:gd name="T13" fmla="*/ 0 h 38"/>
                  <a:gd name="T14" fmla="*/ 0 w 17"/>
                  <a:gd name="T15" fmla="*/ 5 h 38"/>
                  <a:gd name="T16" fmla="*/ 0 w 17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32"/>
                    </a:moveTo>
                    <a:cubicBezTo>
                      <a:pt x="0" y="35"/>
                      <a:pt x="3" y="38"/>
                      <a:pt x="6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4" y="38"/>
                      <a:pt x="17" y="35"/>
                      <a:pt x="17" y="32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任意多边形: 形状 145"/>
              <p:cNvSpPr>
                <a:spLocks/>
              </p:cNvSpPr>
              <p:nvPr/>
            </p:nvSpPr>
            <p:spPr bwMode="auto">
              <a:xfrm>
                <a:off x="4561" y="2608"/>
                <a:ext cx="32" cy="96"/>
              </a:xfrm>
              <a:custGeom>
                <a:avLst/>
                <a:gdLst>
                  <a:gd name="T0" fmla="*/ 0 w 16"/>
                  <a:gd name="T1" fmla="*/ 43 h 49"/>
                  <a:gd name="T2" fmla="*/ 5 w 16"/>
                  <a:gd name="T3" fmla="*/ 49 h 49"/>
                  <a:gd name="T4" fmla="*/ 11 w 16"/>
                  <a:gd name="T5" fmla="*/ 49 h 49"/>
                  <a:gd name="T6" fmla="*/ 16 w 16"/>
                  <a:gd name="T7" fmla="*/ 43 h 49"/>
                  <a:gd name="T8" fmla="*/ 16 w 16"/>
                  <a:gd name="T9" fmla="*/ 6 h 49"/>
                  <a:gd name="T10" fmla="*/ 10 w 16"/>
                  <a:gd name="T11" fmla="*/ 0 h 49"/>
                  <a:gd name="T12" fmla="*/ 5 w 16"/>
                  <a:gd name="T13" fmla="*/ 0 h 49"/>
                  <a:gd name="T14" fmla="*/ 0 w 16"/>
                  <a:gd name="T15" fmla="*/ 6 h 49"/>
                  <a:gd name="T16" fmla="*/ 0 w 16"/>
                  <a:gd name="T1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0" y="43"/>
                    </a:moveTo>
                    <a:cubicBezTo>
                      <a:pt x="0" y="46"/>
                      <a:pt x="2" y="49"/>
                      <a:pt x="5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3" y="49"/>
                      <a:pt x="16" y="46"/>
                      <a:pt x="16" y="4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3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任意多边形: 形状 146"/>
              <p:cNvSpPr>
                <a:spLocks/>
              </p:cNvSpPr>
              <p:nvPr/>
            </p:nvSpPr>
            <p:spPr bwMode="auto">
              <a:xfrm>
                <a:off x="4515" y="2582"/>
                <a:ext cx="33" cy="122"/>
              </a:xfrm>
              <a:custGeom>
                <a:avLst/>
                <a:gdLst>
                  <a:gd name="T0" fmla="*/ 0 w 17"/>
                  <a:gd name="T1" fmla="*/ 56 h 62"/>
                  <a:gd name="T2" fmla="*/ 6 w 17"/>
                  <a:gd name="T3" fmla="*/ 62 h 62"/>
                  <a:gd name="T4" fmla="*/ 11 w 17"/>
                  <a:gd name="T5" fmla="*/ 62 h 62"/>
                  <a:gd name="T6" fmla="*/ 17 w 17"/>
                  <a:gd name="T7" fmla="*/ 56 h 62"/>
                  <a:gd name="T8" fmla="*/ 16 w 17"/>
                  <a:gd name="T9" fmla="*/ 5 h 62"/>
                  <a:gd name="T10" fmla="*/ 11 w 17"/>
                  <a:gd name="T11" fmla="*/ 0 h 62"/>
                  <a:gd name="T12" fmla="*/ 6 w 17"/>
                  <a:gd name="T13" fmla="*/ 0 h 62"/>
                  <a:gd name="T14" fmla="*/ 0 w 17"/>
                  <a:gd name="T15" fmla="*/ 5 h 62"/>
                  <a:gd name="T16" fmla="*/ 0 w 17"/>
                  <a:gd name="T17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56"/>
                    </a:moveTo>
                    <a:cubicBezTo>
                      <a:pt x="0" y="59"/>
                      <a:pt x="3" y="62"/>
                      <a:pt x="6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4" y="62"/>
                      <a:pt x="17" y="59"/>
                      <a:pt x="17" y="5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任意多边形: 形状 147"/>
              <p:cNvSpPr>
                <a:spLocks/>
              </p:cNvSpPr>
              <p:nvPr/>
            </p:nvSpPr>
            <p:spPr bwMode="auto">
              <a:xfrm>
                <a:off x="4399" y="2862"/>
                <a:ext cx="159" cy="158"/>
              </a:xfrm>
              <a:custGeom>
                <a:avLst/>
                <a:gdLst>
                  <a:gd name="T0" fmla="*/ 40 w 81"/>
                  <a:gd name="T1" fmla="*/ 1 h 81"/>
                  <a:gd name="T2" fmla="*/ 1 w 81"/>
                  <a:gd name="T3" fmla="*/ 41 h 81"/>
                  <a:gd name="T4" fmla="*/ 41 w 81"/>
                  <a:gd name="T5" fmla="*/ 80 h 81"/>
                  <a:gd name="T6" fmla="*/ 80 w 81"/>
                  <a:gd name="T7" fmla="*/ 40 h 81"/>
                  <a:gd name="T8" fmla="*/ 40 w 81"/>
                  <a:gd name="T9" fmla="*/ 1 h 81"/>
                  <a:gd name="T10" fmla="*/ 41 w 81"/>
                  <a:gd name="T11" fmla="*/ 72 h 81"/>
                  <a:gd name="T12" fmla="*/ 9 w 81"/>
                  <a:gd name="T13" fmla="*/ 41 h 81"/>
                  <a:gd name="T14" fmla="*/ 40 w 81"/>
                  <a:gd name="T15" fmla="*/ 9 h 81"/>
                  <a:gd name="T16" fmla="*/ 72 w 81"/>
                  <a:gd name="T17" fmla="*/ 40 h 81"/>
                  <a:gd name="T18" fmla="*/ 41 w 81"/>
                  <a:gd name="T19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1"/>
                    </a:moveTo>
                    <a:cubicBezTo>
                      <a:pt x="18" y="1"/>
                      <a:pt x="0" y="19"/>
                      <a:pt x="1" y="41"/>
                    </a:cubicBezTo>
                    <a:cubicBezTo>
                      <a:pt x="1" y="63"/>
                      <a:pt x="20" y="81"/>
                      <a:pt x="41" y="80"/>
                    </a:cubicBezTo>
                    <a:cubicBezTo>
                      <a:pt x="63" y="80"/>
                      <a:pt x="81" y="61"/>
                      <a:pt x="80" y="40"/>
                    </a:cubicBezTo>
                    <a:cubicBezTo>
                      <a:pt x="80" y="18"/>
                      <a:pt x="62" y="0"/>
                      <a:pt x="40" y="1"/>
                    </a:cubicBezTo>
                    <a:close/>
                    <a:moveTo>
                      <a:pt x="41" y="72"/>
                    </a:moveTo>
                    <a:cubicBezTo>
                      <a:pt x="24" y="73"/>
                      <a:pt x="9" y="59"/>
                      <a:pt x="9" y="41"/>
                    </a:cubicBezTo>
                    <a:cubicBezTo>
                      <a:pt x="8" y="24"/>
                      <a:pt x="22" y="9"/>
                      <a:pt x="40" y="9"/>
                    </a:cubicBezTo>
                    <a:cubicBezTo>
                      <a:pt x="57" y="8"/>
                      <a:pt x="72" y="22"/>
                      <a:pt x="72" y="40"/>
                    </a:cubicBezTo>
                    <a:cubicBezTo>
                      <a:pt x="73" y="57"/>
                      <a:pt x="59" y="72"/>
                      <a:pt x="41" y="7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任意多边形: 形状 148"/>
              <p:cNvSpPr>
                <a:spLocks/>
              </p:cNvSpPr>
              <p:nvPr/>
            </p:nvSpPr>
            <p:spPr bwMode="auto">
              <a:xfrm>
                <a:off x="4436" y="2903"/>
                <a:ext cx="84" cy="76"/>
              </a:xfrm>
              <a:custGeom>
                <a:avLst/>
                <a:gdLst>
                  <a:gd name="T0" fmla="*/ 27 w 43"/>
                  <a:gd name="T1" fmla="*/ 32 h 39"/>
                  <a:gd name="T2" fmla="*/ 16 w 43"/>
                  <a:gd name="T3" fmla="*/ 27 h 39"/>
                  <a:gd name="T4" fmla="*/ 25 w 43"/>
                  <a:gd name="T5" fmla="*/ 26 h 39"/>
                  <a:gd name="T6" fmla="*/ 28 w 43"/>
                  <a:gd name="T7" fmla="*/ 24 h 39"/>
                  <a:gd name="T8" fmla="*/ 25 w 43"/>
                  <a:gd name="T9" fmla="*/ 21 h 39"/>
                  <a:gd name="T10" fmla="*/ 15 w 43"/>
                  <a:gd name="T11" fmla="*/ 21 h 39"/>
                  <a:gd name="T12" fmla="*/ 14 w 43"/>
                  <a:gd name="T13" fmla="*/ 20 h 39"/>
                  <a:gd name="T14" fmla="*/ 14 w 43"/>
                  <a:gd name="T15" fmla="*/ 18 h 39"/>
                  <a:gd name="T16" fmla="*/ 25 w 43"/>
                  <a:gd name="T17" fmla="*/ 18 h 39"/>
                  <a:gd name="T18" fmla="*/ 28 w 43"/>
                  <a:gd name="T19" fmla="*/ 15 h 39"/>
                  <a:gd name="T20" fmla="*/ 25 w 43"/>
                  <a:gd name="T21" fmla="*/ 12 h 39"/>
                  <a:gd name="T22" fmla="*/ 16 w 43"/>
                  <a:gd name="T23" fmla="*/ 13 h 39"/>
                  <a:gd name="T24" fmla="*/ 27 w 43"/>
                  <a:gd name="T25" fmla="*/ 6 h 39"/>
                  <a:gd name="T26" fmla="*/ 35 w 43"/>
                  <a:gd name="T27" fmla="*/ 9 h 39"/>
                  <a:gd name="T28" fmla="*/ 42 w 43"/>
                  <a:gd name="T29" fmla="*/ 9 h 39"/>
                  <a:gd name="T30" fmla="*/ 26 w 43"/>
                  <a:gd name="T31" fmla="*/ 0 h 39"/>
                  <a:gd name="T32" fmla="*/ 9 w 43"/>
                  <a:gd name="T33" fmla="*/ 13 h 39"/>
                  <a:gd name="T34" fmla="*/ 3 w 43"/>
                  <a:gd name="T35" fmla="*/ 13 h 39"/>
                  <a:gd name="T36" fmla="*/ 0 w 43"/>
                  <a:gd name="T37" fmla="*/ 15 h 39"/>
                  <a:gd name="T38" fmla="*/ 3 w 43"/>
                  <a:gd name="T39" fmla="*/ 18 h 39"/>
                  <a:gd name="T40" fmla="*/ 8 w 43"/>
                  <a:gd name="T41" fmla="*/ 18 h 39"/>
                  <a:gd name="T42" fmla="*/ 8 w 43"/>
                  <a:gd name="T43" fmla="*/ 20 h 39"/>
                  <a:gd name="T44" fmla="*/ 8 w 43"/>
                  <a:gd name="T45" fmla="*/ 22 h 39"/>
                  <a:gd name="T46" fmla="*/ 3 w 43"/>
                  <a:gd name="T47" fmla="*/ 22 h 39"/>
                  <a:gd name="T48" fmla="*/ 1 w 43"/>
                  <a:gd name="T49" fmla="*/ 24 h 39"/>
                  <a:gd name="T50" fmla="*/ 3 w 43"/>
                  <a:gd name="T51" fmla="*/ 27 h 39"/>
                  <a:gd name="T52" fmla="*/ 10 w 43"/>
                  <a:gd name="T53" fmla="*/ 27 h 39"/>
                  <a:gd name="T54" fmla="*/ 27 w 43"/>
                  <a:gd name="T55" fmla="*/ 38 h 39"/>
                  <a:gd name="T56" fmla="*/ 43 w 43"/>
                  <a:gd name="T57" fmla="*/ 29 h 39"/>
                  <a:gd name="T58" fmla="*/ 35 w 43"/>
                  <a:gd name="T59" fmla="*/ 29 h 39"/>
                  <a:gd name="T60" fmla="*/ 27 w 43"/>
                  <a:gd name="T61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39">
                    <a:moveTo>
                      <a:pt x="27" y="32"/>
                    </a:moveTo>
                    <a:cubicBezTo>
                      <a:pt x="23" y="32"/>
                      <a:pt x="19" y="30"/>
                      <a:pt x="16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7" y="26"/>
                      <a:pt x="28" y="25"/>
                      <a:pt x="28" y="24"/>
                    </a:cubicBezTo>
                    <a:cubicBezTo>
                      <a:pt x="28" y="22"/>
                      <a:pt x="27" y="21"/>
                      <a:pt x="2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0"/>
                      <a:pt x="14" y="20"/>
                    </a:cubicBezTo>
                    <a:cubicBezTo>
                      <a:pt x="14" y="19"/>
                      <a:pt x="14" y="18"/>
                      <a:pt x="1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8" y="16"/>
                      <a:pt x="28" y="15"/>
                    </a:cubicBezTo>
                    <a:cubicBezTo>
                      <a:pt x="28" y="13"/>
                      <a:pt x="26" y="12"/>
                      <a:pt x="25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9"/>
                      <a:pt x="22" y="6"/>
                      <a:pt x="27" y="6"/>
                    </a:cubicBezTo>
                    <a:cubicBezTo>
                      <a:pt x="30" y="6"/>
                      <a:pt x="32" y="7"/>
                      <a:pt x="35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9" y="4"/>
                      <a:pt x="33" y="0"/>
                      <a:pt x="26" y="0"/>
                    </a:cubicBezTo>
                    <a:cubicBezTo>
                      <a:pt x="19" y="0"/>
                      <a:pt x="12" y="6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4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1" y="23"/>
                      <a:pt x="1" y="24"/>
                    </a:cubicBezTo>
                    <a:cubicBezTo>
                      <a:pt x="1" y="26"/>
                      <a:pt x="2" y="27"/>
                      <a:pt x="3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3" y="34"/>
                      <a:pt x="19" y="39"/>
                      <a:pt x="27" y="38"/>
                    </a:cubicBezTo>
                    <a:cubicBezTo>
                      <a:pt x="34" y="38"/>
                      <a:pt x="40" y="35"/>
                      <a:pt x="43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3" y="31"/>
                      <a:pt x="30" y="32"/>
                      <a:pt x="27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任意多边形: 形状 149"/>
              <p:cNvSpPr>
                <a:spLocks/>
              </p:cNvSpPr>
              <p:nvPr/>
            </p:nvSpPr>
            <p:spPr bwMode="auto">
              <a:xfrm>
                <a:off x="3953" y="2893"/>
                <a:ext cx="71" cy="73"/>
              </a:xfrm>
              <a:custGeom>
                <a:avLst/>
                <a:gdLst>
                  <a:gd name="T0" fmla="*/ 18 w 36"/>
                  <a:gd name="T1" fmla="*/ 1 h 37"/>
                  <a:gd name="T2" fmla="*/ 0 w 36"/>
                  <a:gd name="T3" fmla="*/ 19 h 37"/>
                  <a:gd name="T4" fmla="*/ 18 w 36"/>
                  <a:gd name="T5" fmla="*/ 36 h 37"/>
                  <a:gd name="T6" fmla="*/ 36 w 36"/>
                  <a:gd name="T7" fmla="*/ 18 h 37"/>
                  <a:gd name="T8" fmla="*/ 18 w 36"/>
                  <a:gd name="T9" fmla="*/ 1 h 37"/>
                  <a:gd name="T10" fmla="*/ 18 w 36"/>
                  <a:gd name="T11" fmla="*/ 33 h 37"/>
                  <a:gd name="T12" fmla="*/ 4 w 36"/>
                  <a:gd name="T13" fmla="*/ 19 h 37"/>
                  <a:gd name="T14" fmla="*/ 18 w 36"/>
                  <a:gd name="T15" fmla="*/ 4 h 37"/>
                  <a:gd name="T16" fmla="*/ 32 w 36"/>
                  <a:gd name="T17" fmla="*/ 18 h 37"/>
                  <a:gd name="T18" fmla="*/ 18 w 36"/>
                  <a:gd name="T1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7">
                    <a:moveTo>
                      <a:pt x="18" y="1"/>
                    </a:moveTo>
                    <a:cubicBezTo>
                      <a:pt x="8" y="1"/>
                      <a:pt x="0" y="9"/>
                      <a:pt x="0" y="19"/>
                    </a:cubicBezTo>
                    <a:cubicBezTo>
                      <a:pt x="0" y="29"/>
                      <a:pt x="9" y="37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7" y="0"/>
                      <a:pt x="18" y="1"/>
                    </a:cubicBezTo>
                    <a:close/>
                    <a:moveTo>
                      <a:pt x="18" y="33"/>
                    </a:moveTo>
                    <a:cubicBezTo>
                      <a:pt x="10" y="33"/>
                      <a:pt x="4" y="27"/>
                      <a:pt x="4" y="19"/>
                    </a:cubicBezTo>
                    <a:cubicBezTo>
                      <a:pt x="3" y="11"/>
                      <a:pt x="10" y="4"/>
                      <a:pt x="18" y="4"/>
                    </a:cubicBezTo>
                    <a:cubicBezTo>
                      <a:pt x="26" y="4"/>
                      <a:pt x="32" y="10"/>
                      <a:pt x="32" y="18"/>
                    </a:cubicBezTo>
                    <a:cubicBezTo>
                      <a:pt x="33" y="26"/>
                      <a:pt x="26" y="33"/>
                      <a:pt x="18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任意多边形: 形状 150"/>
              <p:cNvSpPr>
                <a:spLocks/>
              </p:cNvSpPr>
              <p:nvPr/>
            </p:nvSpPr>
            <p:spPr bwMode="auto">
              <a:xfrm>
                <a:off x="3969" y="2913"/>
                <a:ext cx="39" cy="33"/>
              </a:xfrm>
              <a:custGeom>
                <a:avLst/>
                <a:gdLst>
                  <a:gd name="T0" fmla="*/ 13 w 20"/>
                  <a:gd name="T1" fmla="*/ 14 h 17"/>
                  <a:gd name="T2" fmla="*/ 8 w 20"/>
                  <a:gd name="T3" fmla="*/ 12 h 17"/>
                  <a:gd name="T4" fmla="*/ 12 w 20"/>
                  <a:gd name="T5" fmla="*/ 12 h 17"/>
                  <a:gd name="T6" fmla="*/ 13 w 20"/>
                  <a:gd name="T7" fmla="*/ 10 h 17"/>
                  <a:gd name="T8" fmla="*/ 12 w 20"/>
                  <a:gd name="T9" fmla="*/ 9 h 17"/>
                  <a:gd name="T10" fmla="*/ 7 w 20"/>
                  <a:gd name="T11" fmla="*/ 9 h 17"/>
                  <a:gd name="T12" fmla="*/ 7 w 20"/>
                  <a:gd name="T13" fmla="*/ 9 h 17"/>
                  <a:gd name="T14" fmla="*/ 7 w 20"/>
                  <a:gd name="T15" fmla="*/ 8 h 17"/>
                  <a:gd name="T16" fmla="*/ 12 w 20"/>
                  <a:gd name="T17" fmla="*/ 8 h 17"/>
                  <a:gd name="T18" fmla="*/ 13 w 20"/>
                  <a:gd name="T19" fmla="*/ 6 h 17"/>
                  <a:gd name="T20" fmla="*/ 12 w 20"/>
                  <a:gd name="T21" fmla="*/ 5 h 17"/>
                  <a:gd name="T22" fmla="*/ 8 w 20"/>
                  <a:gd name="T23" fmla="*/ 5 h 17"/>
                  <a:gd name="T24" fmla="*/ 12 w 20"/>
                  <a:gd name="T25" fmla="*/ 2 h 17"/>
                  <a:gd name="T26" fmla="*/ 16 w 20"/>
                  <a:gd name="T27" fmla="*/ 4 h 17"/>
                  <a:gd name="T28" fmla="*/ 19 w 20"/>
                  <a:gd name="T29" fmla="*/ 4 h 17"/>
                  <a:gd name="T30" fmla="*/ 12 w 20"/>
                  <a:gd name="T31" fmla="*/ 0 h 17"/>
                  <a:gd name="T32" fmla="*/ 5 w 20"/>
                  <a:gd name="T33" fmla="*/ 5 h 17"/>
                  <a:gd name="T34" fmla="*/ 2 w 20"/>
                  <a:gd name="T35" fmla="*/ 5 h 17"/>
                  <a:gd name="T36" fmla="*/ 0 w 20"/>
                  <a:gd name="T37" fmla="*/ 7 h 17"/>
                  <a:gd name="T38" fmla="*/ 2 w 20"/>
                  <a:gd name="T39" fmla="*/ 8 h 17"/>
                  <a:gd name="T40" fmla="*/ 4 w 20"/>
                  <a:gd name="T41" fmla="*/ 8 h 17"/>
                  <a:gd name="T42" fmla="*/ 4 w 20"/>
                  <a:gd name="T43" fmla="*/ 9 h 17"/>
                  <a:gd name="T44" fmla="*/ 4 w 20"/>
                  <a:gd name="T45" fmla="*/ 9 h 17"/>
                  <a:gd name="T46" fmla="*/ 2 w 20"/>
                  <a:gd name="T47" fmla="*/ 9 h 17"/>
                  <a:gd name="T48" fmla="*/ 1 w 20"/>
                  <a:gd name="T49" fmla="*/ 11 h 17"/>
                  <a:gd name="T50" fmla="*/ 2 w 20"/>
                  <a:gd name="T51" fmla="*/ 12 h 17"/>
                  <a:gd name="T52" fmla="*/ 5 w 20"/>
                  <a:gd name="T53" fmla="*/ 12 h 17"/>
                  <a:gd name="T54" fmla="*/ 13 w 20"/>
                  <a:gd name="T55" fmla="*/ 17 h 17"/>
                  <a:gd name="T56" fmla="*/ 20 w 20"/>
                  <a:gd name="T57" fmla="*/ 13 h 17"/>
                  <a:gd name="T58" fmla="*/ 16 w 20"/>
                  <a:gd name="T59" fmla="*/ 13 h 17"/>
                  <a:gd name="T60" fmla="*/ 13 w 20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17">
                    <a:moveTo>
                      <a:pt x="13" y="14"/>
                    </a:moveTo>
                    <a:cubicBezTo>
                      <a:pt x="11" y="14"/>
                      <a:pt x="9" y="13"/>
                      <a:pt x="8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3" y="10"/>
                      <a:pt x="12" y="9"/>
                      <a:pt x="1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10" y="3"/>
                      <a:pt x="12" y="2"/>
                    </a:cubicBezTo>
                    <a:cubicBezTo>
                      <a:pt x="14" y="2"/>
                      <a:pt x="15" y="3"/>
                      <a:pt x="16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2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5"/>
                      <a:pt x="9" y="17"/>
                      <a:pt x="13" y="17"/>
                    </a:cubicBezTo>
                    <a:cubicBezTo>
                      <a:pt x="16" y="17"/>
                      <a:pt x="18" y="15"/>
                      <a:pt x="20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4"/>
                      <a:pt x="13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任意多边形: 形状 151"/>
              <p:cNvSpPr>
                <a:spLocks/>
              </p:cNvSpPr>
              <p:nvPr/>
            </p:nvSpPr>
            <p:spPr bwMode="auto">
              <a:xfrm>
                <a:off x="4180" y="1433"/>
                <a:ext cx="65" cy="64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7 w 33"/>
                  <a:gd name="T5" fmla="*/ 32 h 33"/>
                  <a:gd name="T6" fmla="*/ 33 w 33"/>
                  <a:gd name="T7" fmla="*/ 16 h 33"/>
                  <a:gd name="T8" fmla="*/ 16 w 33"/>
                  <a:gd name="T9" fmla="*/ 0 h 33"/>
                  <a:gd name="T10" fmla="*/ 17 w 33"/>
                  <a:gd name="T11" fmla="*/ 29 h 33"/>
                  <a:gd name="T12" fmla="*/ 3 w 33"/>
                  <a:gd name="T13" fmla="*/ 16 h 33"/>
                  <a:gd name="T14" fmla="*/ 16 w 33"/>
                  <a:gd name="T15" fmla="*/ 3 h 33"/>
                  <a:gd name="T16" fmla="*/ 29 w 33"/>
                  <a:gd name="T17" fmla="*/ 16 h 33"/>
                  <a:gd name="T18" fmla="*/ 17 w 33"/>
                  <a:gd name="T1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4"/>
                      <a:pt x="3" y="16"/>
                    </a:cubicBezTo>
                    <a:cubicBezTo>
                      <a:pt x="3" y="9"/>
                      <a:pt x="9" y="3"/>
                      <a:pt x="16" y="3"/>
                    </a:cubicBezTo>
                    <a:cubicBezTo>
                      <a:pt x="23" y="3"/>
                      <a:pt x="29" y="9"/>
                      <a:pt x="29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任意多边形: 形状 152"/>
              <p:cNvSpPr>
                <a:spLocks/>
              </p:cNvSpPr>
              <p:nvPr/>
            </p:nvSpPr>
            <p:spPr bwMode="auto">
              <a:xfrm>
                <a:off x="4196" y="1448"/>
                <a:ext cx="33" cy="32"/>
              </a:xfrm>
              <a:custGeom>
                <a:avLst/>
                <a:gdLst>
                  <a:gd name="T0" fmla="*/ 11 w 17"/>
                  <a:gd name="T1" fmla="*/ 13 h 16"/>
                  <a:gd name="T2" fmla="*/ 6 w 17"/>
                  <a:gd name="T3" fmla="*/ 11 h 16"/>
                  <a:gd name="T4" fmla="*/ 10 w 17"/>
                  <a:gd name="T5" fmla="*/ 11 h 16"/>
                  <a:gd name="T6" fmla="*/ 11 w 17"/>
                  <a:gd name="T7" fmla="*/ 10 h 16"/>
                  <a:gd name="T8" fmla="*/ 10 w 17"/>
                  <a:gd name="T9" fmla="*/ 9 h 16"/>
                  <a:gd name="T10" fmla="*/ 6 w 17"/>
                  <a:gd name="T11" fmla="*/ 9 h 16"/>
                  <a:gd name="T12" fmla="*/ 5 w 17"/>
                  <a:gd name="T13" fmla="*/ 8 h 16"/>
                  <a:gd name="T14" fmla="*/ 6 w 17"/>
                  <a:gd name="T15" fmla="*/ 7 h 16"/>
                  <a:gd name="T16" fmla="*/ 10 w 17"/>
                  <a:gd name="T17" fmla="*/ 7 h 16"/>
                  <a:gd name="T18" fmla="*/ 11 w 17"/>
                  <a:gd name="T19" fmla="*/ 6 h 16"/>
                  <a:gd name="T20" fmla="*/ 10 w 17"/>
                  <a:gd name="T21" fmla="*/ 5 h 16"/>
                  <a:gd name="T22" fmla="*/ 6 w 17"/>
                  <a:gd name="T23" fmla="*/ 5 h 16"/>
                  <a:gd name="T24" fmla="*/ 10 w 17"/>
                  <a:gd name="T25" fmla="*/ 3 h 16"/>
                  <a:gd name="T26" fmla="*/ 14 w 17"/>
                  <a:gd name="T27" fmla="*/ 4 h 16"/>
                  <a:gd name="T28" fmla="*/ 17 w 17"/>
                  <a:gd name="T29" fmla="*/ 4 h 16"/>
                  <a:gd name="T30" fmla="*/ 10 w 17"/>
                  <a:gd name="T31" fmla="*/ 0 h 16"/>
                  <a:gd name="T32" fmla="*/ 3 w 17"/>
                  <a:gd name="T33" fmla="*/ 5 h 16"/>
                  <a:gd name="T34" fmla="*/ 1 w 17"/>
                  <a:gd name="T35" fmla="*/ 5 h 16"/>
                  <a:gd name="T36" fmla="*/ 0 w 17"/>
                  <a:gd name="T37" fmla="*/ 7 h 16"/>
                  <a:gd name="T38" fmla="*/ 1 w 17"/>
                  <a:gd name="T39" fmla="*/ 8 h 16"/>
                  <a:gd name="T40" fmla="*/ 3 w 17"/>
                  <a:gd name="T41" fmla="*/ 8 h 16"/>
                  <a:gd name="T42" fmla="*/ 3 w 17"/>
                  <a:gd name="T43" fmla="*/ 8 h 16"/>
                  <a:gd name="T44" fmla="*/ 3 w 17"/>
                  <a:gd name="T45" fmla="*/ 9 h 16"/>
                  <a:gd name="T46" fmla="*/ 1 w 17"/>
                  <a:gd name="T47" fmla="*/ 9 h 16"/>
                  <a:gd name="T48" fmla="*/ 0 w 17"/>
                  <a:gd name="T49" fmla="*/ 10 h 16"/>
                  <a:gd name="T50" fmla="*/ 1 w 17"/>
                  <a:gd name="T51" fmla="*/ 11 h 16"/>
                  <a:gd name="T52" fmla="*/ 4 w 17"/>
                  <a:gd name="T53" fmla="*/ 11 h 16"/>
                  <a:gd name="T54" fmla="*/ 11 w 17"/>
                  <a:gd name="T55" fmla="*/ 16 h 16"/>
                  <a:gd name="T56" fmla="*/ 17 w 17"/>
                  <a:gd name="T57" fmla="*/ 12 h 16"/>
                  <a:gd name="T58" fmla="*/ 14 w 17"/>
                  <a:gd name="T59" fmla="*/ 12 h 16"/>
                  <a:gd name="T60" fmla="*/ 11 w 17"/>
                  <a:gd name="T6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6">
                    <a:moveTo>
                      <a:pt x="11" y="13"/>
                    </a:moveTo>
                    <a:cubicBezTo>
                      <a:pt x="9" y="14"/>
                      <a:pt x="7" y="13"/>
                      <a:pt x="6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9" y="3"/>
                      <a:pt x="10" y="3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3" y="0"/>
                      <a:pt x="10" y="0"/>
                    </a:cubicBezTo>
                    <a:cubicBezTo>
                      <a:pt x="7" y="0"/>
                      <a:pt x="5" y="2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4"/>
                      <a:pt x="8" y="16"/>
                      <a:pt x="11" y="16"/>
                    </a:cubicBezTo>
                    <a:cubicBezTo>
                      <a:pt x="14" y="16"/>
                      <a:pt x="16" y="14"/>
                      <a:pt x="17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3"/>
                      <a:pt x="11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任意多边形: 形状 153"/>
              <p:cNvSpPr>
                <a:spLocks/>
              </p:cNvSpPr>
              <p:nvPr/>
            </p:nvSpPr>
            <p:spPr bwMode="auto">
              <a:xfrm>
                <a:off x="4859" y="1931"/>
                <a:ext cx="70" cy="71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9 w 36"/>
                  <a:gd name="T5" fmla="*/ 35 h 36"/>
                  <a:gd name="T6" fmla="*/ 36 w 36"/>
                  <a:gd name="T7" fmla="*/ 17 h 36"/>
                  <a:gd name="T8" fmla="*/ 18 w 36"/>
                  <a:gd name="T9" fmla="*/ 0 h 36"/>
                  <a:gd name="T10" fmla="*/ 19 w 36"/>
                  <a:gd name="T11" fmla="*/ 32 h 36"/>
                  <a:gd name="T12" fmla="*/ 4 w 36"/>
                  <a:gd name="T13" fmla="*/ 18 h 36"/>
                  <a:gd name="T14" fmla="*/ 18 w 36"/>
                  <a:gd name="T15" fmla="*/ 3 h 36"/>
                  <a:gd name="T16" fmla="*/ 33 w 36"/>
                  <a:gd name="T17" fmla="*/ 17 h 36"/>
                  <a:gd name="T18" fmla="*/ 19 w 36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1" y="28"/>
                      <a:pt x="9" y="36"/>
                      <a:pt x="19" y="35"/>
                    </a:cubicBezTo>
                    <a:cubicBezTo>
                      <a:pt x="28" y="35"/>
                      <a:pt x="36" y="27"/>
                      <a:pt x="36" y="17"/>
                    </a:cubicBezTo>
                    <a:cubicBezTo>
                      <a:pt x="36" y="7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2"/>
                      <a:pt x="4" y="26"/>
                      <a:pt x="4" y="18"/>
                    </a:cubicBezTo>
                    <a:cubicBezTo>
                      <a:pt x="4" y="10"/>
                      <a:pt x="10" y="3"/>
                      <a:pt x="18" y="3"/>
                    </a:cubicBezTo>
                    <a:cubicBezTo>
                      <a:pt x="26" y="3"/>
                      <a:pt x="32" y="9"/>
                      <a:pt x="33" y="17"/>
                    </a:cubicBezTo>
                    <a:cubicBezTo>
                      <a:pt x="33" y="25"/>
                      <a:pt x="26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任意多边形: 形状 154"/>
              <p:cNvSpPr>
                <a:spLocks/>
              </p:cNvSpPr>
              <p:nvPr/>
            </p:nvSpPr>
            <p:spPr bwMode="auto">
              <a:xfrm>
                <a:off x="4876" y="1949"/>
                <a:ext cx="37" cy="33"/>
              </a:xfrm>
              <a:custGeom>
                <a:avLst/>
                <a:gdLst>
                  <a:gd name="T0" fmla="*/ 12 w 19"/>
                  <a:gd name="T1" fmla="*/ 14 h 17"/>
                  <a:gd name="T2" fmla="*/ 7 w 19"/>
                  <a:gd name="T3" fmla="*/ 12 h 17"/>
                  <a:gd name="T4" fmla="*/ 11 w 19"/>
                  <a:gd name="T5" fmla="*/ 12 h 17"/>
                  <a:gd name="T6" fmla="*/ 12 w 19"/>
                  <a:gd name="T7" fmla="*/ 10 h 17"/>
                  <a:gd name="T8" fmla="*/ 11 w 19"/>
                  <a:gd name="T9" fmla="*/ 9 h 17"/>
                  <a:gd name="T10" fmla="*/ 6 w 19"/>
                  <a:gd name="T11" fmla="*/ 9 h 17"/>
                  <a:gd name="T12" fmla="*/ 6 w 19"/>
                  <a:gd name="T13" fmla="*/ 9 h 17"/>
                  <a:gd name="T14" fmla="*/ 6 w 19"/>
                  <a:gd name="T15" fmla="*/ 8 h 17"/>
                  <a:gd name="T16" fmla="*/ 11 w 19"/>
                  <a:gd name="T17" fmla="*/ 8 h 17"/>
                  <a:gd name="T18" fmla="*/ 12 w 19"/>
                  <a:gd name="T19" fmla="*/ 6 h 17"/>
                  <a:gd name="T20" fmla="*/ 11 w 19"/>
                  <a:gd name="T21" fmla="*/ 5 h 17"/>
                  <a:gd name="T22" fmla="*/ 7 w 19"/>
                  <a:gd name="T23" fmla="*/ 5 h 17"/>
                  <a:gd name="T24" fmla="*/ 11 w 19"/>
                  <a:gd name="T25" fmla="*/ 3 h 17"/>
                  <a:gd name="T26" fmla="*/ 15 w 19"/>
                  <a:gd name="T27" fmla="*/ 4 h 17"/>
                  <a:gd name="T28" fmla="*/ 19 w 19"/>
                  <a:gd name="T29" fmla="*/ 4 h 17"/>
                  <a:gd name="T30" fmla="*/ 11 w 19"/>
                  <a:gd name="T31" fmla="*/ 0 h 17"/>
                  <a:gd name="T32" fmla="*/ 4 w 19"/>
                  <a:gd name="T33" fmla="*/ 6 h 17"/>
                  <a:gd name="T34" fmla="*/ 1 w 19"/>
                  <a:gd name="T35" fmla="*/ 6 h 17"/>
                  <a:gd name="T36" fmla="*/ 0 w 19"/>
                  <a:gd name="T37" fmla="*/ 7 h 17"/>
                  <a:gd name="T38" fmla="*/ 1 w 19"/>
                  <a:gd name="T39" fmla="*/ 8 h 17"/>
                  <a:gd name="T40" fmla="*/ 3 w 19"/>
                  <a:gd name="T41" fmla="*/ 8 h 17"/>
                  <a:gd name="T42" fmla="*/ 3 w 19"/>
                  <a:gd name="T43" fmla="*/ 9 h 17"/>
                  <a:gd name="T44" fmla="*/ 3 w 19"/>
                  <a:gd name="T45" fmla="*/ 9 h 17"/>
                  <a:gd name="T46" fmla="*/ 1 w 19"/>
                  <a:gd name="T47" fmla="*/ 10 h 17"/>
                  <a:gd name="T48" fmla="*/ 0 w 19"/>
                  <a:gd name="T49" fmla="*/ 11 h 17"/>
                  <a:gd name="T50" fmla="*/ 1 w 19"/>
                  <a:gd name="T51" fmla="*/ 12 h 17"/>
                  <a:gd name="T52" fmla="*/ 4 w 19"/>
                  <a:gd name="T53" fmla="*/ 12 h 17"/>
                  <a:gd name="T54" fmla="*/ 12 w 19"/>
                  <a:gd name="T55" fmla="*/ 17 h 17"/>
                  <a:gd name="T56" fmla="*/ 19 w 19"/>
                  <a:gd name="T57" fmla="*/ 13 h 17"/>
                  <a:gd name="T58" fmla="*/ 15 w 19"/>
                  <a:gd name="T59" fmla="*/ 13 h 17"/>
                  <a:gd name="T60" fmla="*/ 12 w 19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17">
                    <a:moveTo>
                      <a:pt x="12" y="14"/>
                    </a:moveTo>
                    <a:cubicBezTo>
                      <a:pt x="10" y="14"/>
                      <a:pt x="8" y="13"/>
                      <a:pt x="7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1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2" y="7"/>
                      <a:pt x="12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3" y="3"/>
                      <a:pt x="14" y="3"/>
                      <a:pt x="15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2"/>
                      <a:pt x="4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5"/>
                      <a:pt x="8" y="17"/>
                      <a:pt x="12" y="17"/>
                    </a:cubicBezTo>
                    <a:cubicBezTo>
                      <a:pt x="15" y="17"/>
                      <a:pt x="17" y="15"/>
                      <a:pt x="19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4"/>
                      <a:pt x="13" y="14"/>
                      <a:pt x="12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任意多边形: 形状 155"/>
              <p:cNvSpPr>
                <a:spLocks/>
              </p:cNvSpPr>
              <p:nvPr/>
            </p:nvSpPr>
            <p:spPr bwMode="auto">
              <a:xfrm>
                <a:off x="4696" y="922"/>
                <a:ext cx="88" cy="153"/>
              </a:xfrm>
              <a:custGeom>
                <a:avLst/>
                <a:gdLst>
                  <a:gd name="T0" fmla="*/ 22 w 45"/>
                  <a:gd name="T1" fmla="*/ 0 h 78"/>
                  <a:gd name="T2" fmla="*/ 1 w 45"/>
                  <a:gd name="T3" fmla="*/ 56 h 78"/>
                  <a:gd name="T4" fmla="*/ 23 w 45"/>
                  <a:gd name="T5" fmla="*/ 78 h 78"/>
                  <a:gd name="T6" fmla="*/ 45 w 45"/>
                  <a:gd name="T7" fmla="*/ 55 h 78"/>
                  <a:gd name="T8" fmla="*/ 22 w 45"/>
                  <a:gd name="T9" fmla="*/ 0 h 78"/>
                  <a:gd name="T10" fmla="*/ 23 w 45"/>
                  <a:gd name="T11" fmla="*/ 69 h 78"/>
                  <a:gd name="T12" fmla="*/ 36 w 45"/>
                  <a:gd name="T13" fmla="*/ 51 h 78"/>
                  <a:gd name="T14" fmla="*/ 23 w 45"/>
                  <a:gd name="T15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78">
                    <a:moveTo>
                      <a:pt x="22" y="0"/>
                    </a:moveTo>
                    <a:cubicBezTo>
                      <a:pt x="22" y="0"/>
                      <a:pt x="0" y="33"/>
                      <a:pt x="1" y="56"/>
                    </a:cubicBezTo>
                    <a:cubicBezTo>
                      <a:pt x="1" y="69"/>
                      <a:pt x="11" y="78"/>
                      <a:pt x="23" y="78"/>
                    </a:cubicBezTo>
                    <a:cubicBezTo>
                      <a:pt x="36" y="78"/>
                      <a:pt x="45" y="68"/>
                      <a:pt x="45" y="55"/>
                    </a:cubicBezTo>
                    <a:cubicBezTo>
                      <a:pt x="45" y="32"/>
                      <a:pt x="22" y="0"/>
                      <a:pt x="22" y="0"/>
                    </a:cubicBezTo>
                    <a:close/>
                    <a:moveTo>
                      <a:pt x="23" y="69"/>
                    </a:move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9" y="69"/>
                      <a:pt x="23" y="6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任意多边形: 形状 156"/>
              <p:cNvSpPr>
                <a:spLocks/>
              </p:cNvSpPr>
              <p:nvPr/>
            </p:nvSpPr>
            <p:spPr bwMode="auto">
              <a:xfrm>
                <a:off x="4540" y="537"/>
                <a:ext cx="39" cy="65"/>
              </a:xfrm>
              <a:custGeom>
                <a:avLst/>
                <a:gdLst>
                  <a:gd name="T0" fmla="*/ 13 w 20"/>
                  <a:gd name="T1" fmla="*/ 0 h 33"/>
                  <a:gd name="T2" fmla="*/ 1 w 20"/>
                  <a:gd name="T3" fmla="*/ 21 h 33"/>
                  <a:gd name="T4" fmla="*/ 8 w 20"/>
                  <a:gd name="T5" fmla="*/ 32 h 33"/>
                  <a:gd name="T6" fmla="*/ 19 w 20"/>
                  <a:gd name="T7" fmla="*/ 24 h 33"/>
                  <a:gd name="T8" fmla="*/ 13 w 20"/>
                  <a:gd name="T9" fmla="*/ 0 h 33"/>
                  <a:gd name="T10" fmla="*/ 9 w 20"/>
                  <a:gd name="T11" fmla="*/ 28 h 33"/>
                  <a:gd name="T12" fmla="*/ 16 w 20"/>
                  <a:gd name="T13" fmla="*/ 22 h 33"/>
                  <a:gd name="T14" fmla="*/ 9 w 20"/>
                  <a:gd name="T15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3">
                    <a:moveTo>
                      <a:pt x="13" y="0"/>
                    </a:moveTo>
                    <a:cubicBezTo>
                      <a:pt x="13" y="0"/>
                      <a:pt x="2" y="12"/>
                      <a:pt x="1" y="21"/>
                    </a:cubicBezTo>
                    <a:cubicBezTo>
                      <a:pt x="0" y="26"/>
                      <a:pt x="3" y="31"/>
                      <a:pt x="8" y="32"/>
                    </a:cubicBezTo>
                    <a:cubicBezTo>
                      <a:pt x="13" y="33"/>
                      <a:pt x="18" y="29"/>
                      <a:pt x="19" y="24"/>
                    </a:cubicBezTo>
                    <a:cubicBezTo>
                      <a:pt x="20" y="15"/>
                      <a:pt x="13" y="0"/>
                      <a:pt x="13" y="0"/>
                    </a:cubicBezTo>
                    <a:close/>
                    <a:moveTo>
                      <a:pt x="9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9"/>
                      <a:pt x="9" y="2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任意多边形: 形状 157"/>
              <p:cNvSpPr>
                <a:spLocks/>
              </p:cNvSpPr>
              <p:nvPr/>
            </p:nvSpPr>
            <p:spPr bwMode="auto">
              <a:xfrm>
                <a:off x="4260" y="1151"/>
                <a:ext cx="57" cy="100"/>
              </a:xfrm>
              <a:custGeom>
                <a:avLst/>
                <a:gdLst>
                  <a:gd name="T0" fmla="*/ 14 w 29"/>
                  <a:gd name="T1" fmla="*/ 0 h 51"/>
                  <a:gd name="T2" fmla="*/ 0 w 29"/>
                  <a:gd name="T3" fmla="*/ 36 h 51"/>
                  <a:gd name="T4" fmla="*/ 15 w 29"/>
                  <a:gd name="T5" fmla="*/ 50 h 51"/>
                  <a:gd name="T6" fmla="*/ 29 w 29"/>
                  <a:gd name="T7" fmla="*/ 36 h 51"/>
                  <a:gd name="T8" fmla="*/ 14 w 29"/>
                  <a:gd name="T9" fmla="*/ 0 h 51"/>
                  <a:gd name="T10" fmla="*/ 14 w 29"/>
                  <a:gd name="T11" fmla="*/ 45 h 51"/>
                  <a:gd name="T12" fmla="*/ 23 w 29"/>
                  <a:gd name="T13" fmla="*/ 33 h 51"/>
                  <a:gd name="T14" fmla="*/ 14 w 29"/>
                  <a:gd name="T1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1">
                    <a:moveTo>
                      <a:pt x="14" y="0"/>
                    </a:moveTo>
                    <a:cubicBezTo>
                      <a:pt x="14" y="0"/>
                      <a:pt x="0" y="21"/>
                      <a:pt x="0" y="36"/>
                    </a:cubicBezTo>
                    <a:cubicBezTo>
                      <a:pt x="0" y="44"/>
                      <a:pt x="7" y="51"/>
                      <a:pt x="15" y="50"/>
                    </a:cubicBezTo>
                    <a:cubicBezTo>
                      <a:pt x="23" y="50"/>
                      <a:pt x="29" y="44"/>
                      <a:pt x="29" y="36"/>
                    </a:cubicBezTo>
                    <a:cubicBezTo>
                      <a:pt x="28" y="21"/>
                      <a:pt x="14" y="0"/>
                      <a:pt x="14" y="0"/>
                    </a:cubicBezTo>
                    <a:close/>
                    <a:moveTo>
                      <a:pt x="14" y="45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5" y="45"/>
                      <a:pt x="14" y="4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任意多边形: 形状 158"/>
              <p:cNvSpPr>
                <a:spLocks/>
              </p:cNvSpPr>
              <p:nvPr/>
            </p:nvSpPr>
            <p:spPr bwMode="auto">
              <a:xfrm>
                <a:off x="4395" y="791"/>
                <a:ext cx="90" cy="184"/>
              </a:xfrm>
              <a:custGeom>
                <a:avLst/>
                <a:gdLst>
                  <a:gd name="T0" fmla="*/ 45 w 46"/>
                  <a:gd name="T1" fmla="*/ 11 h 94"/>
                  <a:gd name="T2" fmla="*/ 45 w 46"/>
                  <a:gd name="T3" fmla="*/ 10 h 94"/>
                  <a:gd name="T4" fmla="*/ 45 w 46"/>
                  <a:gd name="T5" fmla="*/ 10 h 94"/>
                  <a:gd name="T6" fmla="*/ 28 w 46"/>
                  <a:gd name="T7" fmla="*/ 1 h 94"/>
                  <a:gd name="T8" fmla="*/ 27 w 46"/>
                  <a:gd name="T9" fmla="*/ 1 h 94"/>
                  <a:gd name="T10" fmla="*/ 20 w 46"/>
                  <a:gd name="T11" fmla="*/ 1 h 94"/>
                  <a:gd name="T12" fmla="*/ 1 w 46"/>
                  <a:gd name="T13" fmla="*/ 13 h 94"/>
                  <a:gd name="T14" fmla="*/ 1 w 46"/>
                  <a:gd name="T15" fmla="*/ 41 h 94"/>
                  <a:gd name="T16" fmla="*/ 6 w 46"/>
                  <a:gd name="T17" fmla="*/ 46 h 94"/>
                  <a:gd name="T18" fmla="*/ 10 w 46"/>
                  <a:gd name="T19" fmla="*/ 41 h 94"/>
                  <a:gd name="T20" fmla="*/ 10 w 46"/>
                  <a:gd name="T21" fmla="*/ 19 h 94"/>
                  <a:gd name="T22" fmla="*/ 12 w 46"/>
                  <a:gd name="T23" fmla="*/ 19 h 94"/>
                  <a:gd name="T24" fmla="*/ 12 w 46"/>
                  <a:gd name="T25" fmla="*/ 32 h 94"/>
                  <a:gd name="T26" fmla="*/ 12 w 46"/>
                  <a:gd name="T27" fmla="*/ 44 h 94"/>
                  <a:gd name="T28" fmla="*/ 13 w 46"/>
                  <a:gd name="T29" fmla="*/ 89 h 94"/>
                  <a:gd name="T30" fmla="*/ 19 w 46"/>
                  <a:gd name="T31" fmla="*/ 94 h 94"/>
                  <a:gd name="T32" fmla="*/ 24 w 46"/>
                  <a:gd name="T33" fmla="*/ 88 h 94"/>
                  <a:gd name="T34" fmla="*/ 23 w 46"/>
                  <a:gd name="T35" fmla="*/ 48 h 94"/>
                  <a:gd name="T36" fmla="*/ 25 w 46"/>
                  <a:gd name="T37" fmla="*/ 48 h 94"/>
                  <a:gd name="T38" fmla="*/ 26 w 46"/>
                  <a:gd name="T39" fmla="*/ 88 h 94"/>
                  <a:gd name="T40" fmla="*/ 31 w 46"/>
                  <a:gd name="T41" fmla="*/ 93 h 94"/>
                  <a:gd name="T42" fmla="*/ 36 w 46"/>
                  <a:gd name="T43" fmla="*/ 88 h 94"/>
                  <a:gd name="T44" fmla="*/ 35 w 46"/>
                  <a:gd name="T45" fmla="*/ 43 h 94"/>
                  <a:gd name="T46" fmla="*/ 35 w 46"/>
                  <a:gd name="T47" fmla="*/ 32 h 94"/>
                  <a:gd name="T48" fmla="*/ 35 w 46"/>
                  <a:gd name="T49" fmla="*/ 18 h 94"/>
                  <a:gd name="T50" fmla="*/ 36 w 46"/>
                  <a:gd name="T51" fmla="*/ 18 h 94"/>
                  <a:gd name="T52" fmla="*/ 37 w 46"/>
                  <a:gd name="T53" fmla="*/ 40 h 94"/>
                  <a:gd name="T54" fmla="*/ 41 w 46"/>
                  <a:gd name="T55" fmla="*/ 45 h 94"/>
                  <a:gd name="T56" fmla="*/ 46 w 46"/>
                  <a:gd name="T57" fmla="*/ 40 h 94"/>
                  <a:gd name="T58" fmla="*/ 45 w 46"/>
                  <a:gd name="T59" fmla="*/ 11 h 94"/>
                  <a:gd name="T60" fmla="*/ 45 w 46"/>
                  <a:gd name="T6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94">
                    <a:moveTo>
                      <a:pt x="45" y="11"/>
                    </a:moveTo>
                    <a:cubicBezTo>
                      <a:pt x="45" y="11"/>
                      <a:pt x="45" y="11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3"/>
                      <a:pt x="33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0" y="0"/>
                      <a:pt x="1" y="13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4"/>
                      <a:pt x="4" y="46"/>
                      <a:pt x="6" y="46"/>
                    </a:cubicBezTo>
                    <a:cubicBezTo>
                      <a:pt x="9" y="46"/>
                      <a:pt x="11" y="44"/>
                      <a:pt x="10" y="4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3" y="91"/>
                      <a:pt x="16" y="94"/>
                      <a:pt x="19" y="94"/>
                    </a:cubicBezTo>
                    <a:cubicBezTo>
                      <a:pt x="22" y="94"/>
                      <a:pt x="24" y="91"/>
                      <a:pt x="24" y="8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91"/>
                      <a:pt x="28" y="94"/>
                      <a:pt x="31" y="93"/>
                    </a:cubicBezTo>
                    <a:cubicBezTo>
                      <a:pt x="34" y="93"/>
                      <a:pt x="36" y="91"/>
                      <a:pt x="36" y="88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9" y="45"/>
                      <a:pt x="41" y="45"/>
                    </a:cubicBezTo>
                    <a:cubicBezTo>
                      <a:pt x="44" y="45"/>
                      <a:pt x="46" y="42"/>
                      <a:pt x="46" y="4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任意多边形: 形状 159"/>
              <p:cNvSpPr>
                <a:spLocks/>
              </p:cNvSpPr>
              <p:nvPr/>
            </p:nvSpPr>
            <p:spPr bwMode="auto">
              <a:xfrm>
                <a:off x="4421" y="750"/>
                <a:ext cx="39" cy="39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9 w 20"/>
                  <a:gd name="T5" fmla="*/ 0 h 20"/>
                  <a:gd name="T6" fmla="*/ 0 w 20"/>
                  <a:gd name="T7" fmla="*/ 11 h 20"/>
                  <a:gd name="T8" fmla="*/ 1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5" y="20"/>
                      <a:pt x="20" y="16"/>
                      <a:pt x="20" y="10"/>
                    </a:cubicBezTo>
                    <a:cubicBezTo>
                      <a:pt x="19" y="5"/>
                      <a:pt x="15" y="0"/>
                      <a:pt x="9" y="0"/>
                    </a:cubicBezTo>
                    <a:cubicBezTo>
                      <a:pt x="4" y="1"/>
                      <a:pt x="0" y="5"/>
                      <a:pt x="0" y="11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任意多边形: 形状 160"/>
              <p:cNvSpPr>
                <a:spLocks/>
              </p:cNvSpPr>
              <p:nvPr/>
            </p:nvSpPr>
            <p:spPr bwMode="auto">
              <a:xfrm>
                <a:off x="4155" y="2148"/>
                <a:ext cx="86" cy="180"/>
              </a:xfrm>
              <a:custGeom>
                <a:avLst/>
                <a:gdLst>
                  <a:gd name="T0" fmla="*/ 43 w 44"/>
                  <a:gd name="T1" fmla="*/ 10 h 92"/>
                  <a:gd name="T2" fmla="*/ 43 w 44"/>
                  <a:gd name="T3" fmla="*/ 10 h 92"/>
                  <a:gd name="T4" fmla="*/ 43 w 44"/>
                  <a:gd name="T5" fmla="*/ 10 h 92"/>
                  <a:gd name="T6" fmla="*/ 26 w 44"/>
                  <a:gd name="T7" fmla="*/ 1 h 92"/>
                  <a:gd name="T8" fmla="*/ 26 w 44"/>
                  <a:gd name="T9" fmla="*/ 1 h 92"/>
                  <a:gd name="T10" fmla="*/ 19 w 44"/>
                  <a:gd name="T11" fmla="*/ 1 h 92"/>
                  <a:gd name="T12" fmla="*/ 0 w 44"/>
                  <a:gd name="T13" fmla="*/ 12 h 92"/>
                  <a:gd name="T14" fmla="*/ 1 w 44"/>
                  <a:gd name="T15" fmla="*/ 40 h 92"/>
                  <a:gd name="T16" fmla="*/ 5 w 44"/>
                  <a:gd name="T17" fmla="*/ 45 h 92"/>
                  <a:gd name="T18" fmla="*/ 9 w 44"/>
                  <a:gd name="T19" fmla="*/ 40 h 92"/>
                  <a:gd name="T20" fmla="*/ 9 w 44"/>
                  <a:gd name="T21" fmla="*/ 18 h 92"/>
                  <a:gd name="T22" fmla="*/ 11 w 44"/>
                  <a:gd name="T23" fmla="*/ 18 h 92"/>
                  <a:gd name="T24" fmla="*/ 11 w 44"/>
                  <a:gd name="T25" fmla="*/ 31 h 92"/>
                  <a:gd name="T26" fmla="*/ 11 w 44"/>
                  <a:gd name="T27" fmla="*/ 43 h 92"/>
                  <a:gd name="T28" fmla="*/ 12 w 44"/>
                  <a:gd name="T29" fmla="*/ 87 h 92"/>
                  <a:gd name="T30" fmla="*/ 17 w 44"/>
                  <a:gd name="T31" fmla="*/ 92 h 92"/>
                  <a:gd name="T32" fmla="*/ 23 w 44"/>
                  <a:gd name="T33" fmla="*/ 86 h 92"/>
                  <a:gd name="T34" fmla="*/ 22 w 44"/>
                  <a:gd name="T35" fmla="*/ 47 h 92"/>
                  <a:gd name="T36" fmla="*/ 23 w 44"/>
                  <a:gd name="T37" fmla="*/ 47 h 92"/>
                  <a:gd name="T38" fmla="*/ 24 w 44"/>
                  <a:gd name="T39" fmla="*/ 86 h 92"/>
                  <a:gd name="T40" fmla="*/ 30 w 44"/>
                  <a:gd name="T41" fmla="*/ 92 h 92"/>
                  <a:gd name="T42" fmla="*/ 35 w 44"/>
                  <a:gd name="T43" fmla="*/ 86 h 92"/>
                  <a:gd name="T44" fmla="*/ 34 w 44"/>
                  <a:gd name="T45" fmla="*/ 42 h 92"/>
                  <a:gd name="T46" fmla="*/ 33 w 44"/>
                  <a:gd name="T47" fmla="*/ 31 h 92"/>
                  <a:gd name="T48" fmla="*/ 33 w 44"/>
                  <a:gd name="T49" fmla="*/ 18 h 92"/>
                  <a:gd name="T50" fmla="*/ 35 w 44"/>
                  <a:gd name="T51" fmla="*/ 18 h 92"/>
                  <a:gd name="T52" fmla="*/ 35 w 44"/>
                  <a:gd name="T53" fmla="*/ 39 h 92"/>
                  <a:gd name="T54" fmla="*/ 40 w 44"/>
                  <a:gd name="T55" fmla="*/ 44 h 92"/>
                  <a:gd name="T56" fmla="*/ 44 w 44"/>
                  <a:gd name="T57" fmla="*/ 39 h 92"/>
                  <a:gd name="T58" fmla="*/ 43 w 44"/>
                  <a:gd name="T59" fmla="*/ 11 h 92"/>
                  <a:gd name="T60" fmla="*/ 43 w 44"/>
                  <a:gd name="T61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92">
                    <a:moveTo>
                      <a:pt x="43" y="10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2"/>
                      <a:pt x="31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0" y="0"/>
                      <a:pt x="0" y="1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3"/>
                      <a:pt x="3" y="45"/>
                      <a:pt x="5" y="45"/>
                    </a:cubicBezTo>
                    <a:cubicBezTo>
                      <a:pt x="8" y="45"/>
                      <a:pt x="10" y="43"/>
                      <a:pt x="9" y="4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5" y="92"/>
                      <a:pt x="17" y="92"/>
                    </a:cubicBezTo>
                    <a:cubicBezTo>
                      <a:pt x="20" y="92"/>
                      <a:pt x="23" y="89"/>
                      <a:pt x="23" y="86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9"/>
                      <a:pt x="27" y="92"/>
                      <a:pt x="30" y="92"/>
                    </a:cubicBezTo>
                    <a:cubicBezTo>
                      <a:pt x="32" y="91"/>
                      <a:pt x="35" y="89"/>
                      <a:pt x="35" y="8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42"/>
                      <a:pt x="37" y="44"/>
                      <a:pt x="40" y="44"/>
                    </a:cubicBezTo>
                    <a:cubicBezTo>
                      <a:pt x="42" y="43"/>
                      <a:pt x="44" y="41"/>
                      <a:pt x="44" y="3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任意多边形: 形状 161"/>
              <p:cNvSpPr>
                <a:spLocks/>
              </p:cNvSpPr>
              <p:nvPr/>
            </p:nvSpPr>
            <p:spPr bwMode="auto">
              <a:xfrm>
                <a:off x="4176" y="2109"/>
                <a:ext cx="39" cy="37"/>
              </a:xfrm>
              <a:custGeom>
                <a:avLst/>
                <a:gdLst>
                  <a:gd name="T0" fmla="*/ 11 w 20"/>
                  <a:gd name="T1" fmla="*/ 19 h 19"/>
                  <a:gd name="T2" fmla="*/ 20 w 20"/>
                  <a:gd name="T3" fmla="*/ 9 h 19"/>
                  <a:gd name="T4" fmla="*/ 10 w 20"/>
                  <a:gd name="T5" fmla="*/ 0 h 19"/>
                  <a:gd name="T6" fmla="*/ 1 w 20"/>
                  <a:gd name="T7" fmla="*/ 10 h 19"/>
                  <a:gd name="T8" fmla="*/ 1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1" y="19"/>
                    </a:moveTo>
                    <a:cubicBezTo>
                      <a:pt x="16" y="19"/>
                      <a:pt x="20" y="15"/>
                      <a:pt x="20" y="9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1" y="10"/>
                    </a:cubicBezTo>
                    <a:cubicBezTo>
                      <a:pt x="1" y="15"/>
                      <a:pt x="5" y="19"/>
                      <a:pt x="11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任意多边形: 形状 162"/>
              <p:cNvSpPr>
                <a:spLocks/>
              </p:cNvSpPr>
              <p:nvPr/>
            </p:nvSpPr>
            <p:spPr bwMode="auto">
              <a:xfrm>
                <a:off x="3945" y="2520"/>
                <a:ext cx="102" cy="207"/>
              </a:xfrm>
              <a:custGeom>
                <a:avLst/>
                <a:gdLst>
                  <a:gd name="T0" fmla="*/ 51 w 52"/>
                  <a:gd name="T1" fmla="*/ 16 h 106"/>
                  <a:gd name="T2" fmla="*/ 51 w 52"/>
                  <a:gd name="T3" fmla="*/ 16 h 106"/>
                  <a:gd name="T4" fmla="*/ 51 w 52"/>
                  <a:gd name="T5" fmla="*/ 16 h 106"/>
                  <a:gd name="T6" fmla="*/ 33 w 52"/>
                  <a:gd name="T7" fmla="*/ 4 h 106"/>
                  <a:gd name="T8" fmla="*/ 32 w 52"/>
                  <a:gd name="T9" fmla="*/ 3 h 106"/>
                  <a:gd name="T10" fmla="*/ 25 w 52"/>
                  <a:gd name="T11" fmla="*/ 3 h 106"/>
                  <a:gd name="T12" fmla="*/ 2 w 52"/>
                  <a:gd name="T13" fmla="*/ 14 h 106"/>
                  <a:gd name="T14" fmla="*/ 1 w 52"/>
                  <a:gd name="T15" fmla="*/ 46 h 106"/>
                  <a:gd name="T16" fmla="*/ 5 w 52"/>
                  <a:gd name="T17" fmla="*/ 51 h 106"/>
                  <a:gd name="T18" fmla="*/ 11 w 52"/>
                  <a:gd name="T19" fmla="*/ 46 h 106"/>
                  <a:gd name="T20" fmla="*/ 12 w 52"/>
                  <a:gd name="T21" fmla="*/ 22 h 106"/>
                  <a:gd name="T22" fmla="*/ 14 w 52"/>
                  <a:gd name="T23" fmla="*/ 22 h 106"/>
                  <a:gd name="T24" fmla="*/ 13 w 52"/>
                  <a:gd name="T25" fmla="*/ 37 h 106"/>
                  <a:gd name="T26" fmla="*/ 12 w 52"/>
                  <a:gd name="T27" fmla="*/ 50 h 106"/>
                  <a:gd name="T28" fmla="*/ 10 w 52"/>
                  <a:gd name="T29" fmla="*/ 99 h 106"/>
                  <a:gd name="T30" fmla="*/ 15 w 52"/>
                  <a:gd name="T31" fmla="*/ 105 h 106"/>
                  <a:gd name="T32" fmla="*/ 21 w 52"/>
                  <a:gd name="T33" fmla="*/ 100 h 106"/>
                  <a:gd name="T34" fmla="*/ 24 w 52"/>
                  <a:gd name="T35" fmla="*/ 55 h 106"/>
                  <a:gd name="T36" fmla="*/ 26 w 52"/>
                  <a:gd name="T37" fmla="*/ 55 h 106"/>
                  <a:gd name="T38" fmla="*/ 23 w 52"/>
                  <a:gd name="T39" fmla="*/ 100 h 106"/>
                  <a:gd name="T40" fmla="*/ 29 w 52"/>
                  <a:gd name="T41" fmla="*/ 106 h 106"/>
                  <a:gd name="T42" fmla="*/ 35 w 52"/>
                  <a:gd name="T43" fmla="*/ 100 h 106"/>
                  <a:gd name="T44" fmla="*/ 38 w 52"/>
                  <a:gd name="T45" fmla="*/ 51 h 106"/>
                  <a:gd name="T46" fmla="*/ 39 w 52"/>
                  <a:gd name="T47" fmla="*/ 38 h 106"/>
                  <a:gd name="T48" fmla="*/ 39 w 52"/>
                  <a:gd name="T49" fmla="*/ 23 h 106"/>
                  <a:gd name="T50" fmla="*/ 41 w 52"/>
                  <a:gd name="T51" fmla="*/ 23 h 106"/>
                  <a:gd name="T52" fmla="*/ 40 w 52"/>
                  <a:gd name="T53" fmla="*/ 48 h 106"/>
                  <a:gd name="T54" fmla="*/ 44 w 52"/>
                  <a:gd name="T55" fmla="*/ 53 h 106"/>
                  <a:gd name="T56" fmla="*/ 50 w 52"/>
                  <a:gd name="T57" fmla="*/ 48 h 106"/>
                  <a:gd name="T58" fmla="*/ 52 w 52"/>
                  <a:gd name="T59" fmla="*/ 17 h 106"/>
                  <a:gd name="T60" fmla="*/ 51 w 52"/>
                  <a:gd name="T61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" h="106">
                    <a:moveTo>
                      <a:pt x="51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7"/>
                      <a:pt x="39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3" y="0"/>
                      <a:pt x="2" y="1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9"/>
                      <a:pt x="3" y="51"/>
                      <a:pt x="5" y="51"/>
                    </a:cubicBezTo>
                    <a:cubicBezTo>
                      <a:pt x="8" y="51"/>
                      <a:pt x="11" y="49"/>
                      <a:pt x="11" y="46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9" y="102"/>
                      <a:pt x="12" y="105"/>
                      <a:pt x="15" y="105"/>
                    </a:cubicBezTo>
                    <a:cubicBezTo>
                      <a:pt x="18" y="105"/>
                      <a:pt x="21" y="103"/>
                      <a:pt x="21" y="100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103"/>
                      <a:pt x="26" y="106"/>
                      <a:pt x="29" y="106"/>
                    </a:cubicBezTo>
                    <a:cubicBezTo>
                      <a:pt x="32" y="106"/>
                      <a:pt x="35" y="104"/>
                      <a:pt x="35" y="10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50"/>
                      <a:pt x="42" y="53"/>
                      <a:pt x="44" y="53"/>
                    </a:cubicBezTo>
                    <a:cubicBezTo>
                      <a:pt x="47" y="53"/>
                      <a:pt x="50" y="51"/>
                      <a:pt x="50" y="48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1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任意多边形: 形状 163"/>
              <p:cNvSpPr>
                <a:spLocks/>
              </p:cNvSpPr>
              <p:nvPr/>
            </p:nvSpPr>
            <p:spPr bwMode="auto">
              <a:xfrm>
                <a:off x="3979" y="2479"/>
                <a:ext cx="45" cy="45"/>
              </a:xfrm>
              <a:custGeom>
                <a:avLst/>
                <a:gdLst>
                  <a:gd name="T0" fmla="*/ 11 w 23"/>
                  <a:gd name="T1" fmla="*/ 23 h 23"/>
                  <a:gd name="T2" fmla="*/ 23 w 23"/>
                  <a:gd name="T3" fmla="*/ 12 h 23"/>
                  <a:gd name="T4" fmla="*/ 12 w 23"/>
                  <a:gd name="T5" fmla="*/ 1 h 23"/>
                  <a:gd name="T6" fmla="*/ 1 w 23"/>
                  <a:gd name="T7" fmla="*/ 11 h 23"/>
                  <a:gd name="T8" fmla="*/ 11 w 23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7" y="23"/>
                      <a:pt x="22" y="18"/>
                      <a:pt x="23" y="12"/>
                    </a:cubicBezTo>
                    <a:cubicBezTo>
                      <a:pt x="23" y="6"/>
                      <a:pt x="18" y="1"/>
                      <a:pt x="12" y="1"/>
                    </a:cubicBezTo>
                    <a:cubicBezTo>
                      <a:pt x="6" y="0"/>
                      <a:pt x="1" y="5"/>
                      <a:pt x="1" y="11"/>
                    </a:cubicBezTo>
                    <a:cubicBezTo>
                      <a:pt x="0" y="17"/>
                      <a:pt x="5" y="22"/>
                      <a:pt x="11" y="2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任意多边形: 形状 164"/>
              <p:cNvSpPr>
                <a:spLocks/>
              </p:cNvSpPr>
              <p:nvPr/>
            </p:nvSpPr>
            <p:spPr bwMode="auto">
              <a:xfrm>
                <a:off x="4499" y="623"/>
                <a:ext cx="57" cy="57"/>
              </a:xfrm>
              <a:custGeom>
                <a:avLst/>
                <a:gdLst>
                  <a:gd name="T0" fmla="*/ 22 w 29"/>
                  <a:gd name="T1" fmla="*/ 29 h 29"/>
                  <a:gd name="T2" fmla="*/ 22 w 29"/>
                  <a:gd name="T3" fmla="*/ 21 h 29"/>
                  <a:gd name="T4" fmla="*/ 22 w 29"/>
                  <a:gd name="T5" fmla="*/ 12 h 29"/>
                  <a:gd name="T6" fmla="*/ 23 w 29"/>
                  <a:gd name="T7" fmla="*/ 12 h 29"/>
                  <a:gd name="T8" fmla="*/ 23 w 29"/>
                  <a:gd name="T9" fmla="*/ 25 h 29"/>
                  <a:gd name="T10" fmla="*/ 26 w 29"/>
                  <a:gd name="T11" fmla="*/ 28 h 29"/>
                  <a:gd name="T12" fmla="*/ 29 w 29"/>
                  <a:gd name="T13" fmla="*/ 25 h 29"/>
                  <a:gd name="T14" fmla="*/ 29 w 29"/>
                  <a:gd name="T15" fmla="*/ 7 h 29"/>
                  <a:gd name="T16" fmla="*/ 29 w 29"/>
                  <a:gd name="T17" fmla="*/ 7 h 29"/>
                  <a:gd name="T18" fmla="*/ 29 w 29"/>
                  <a:gd name="T19" fmla="*/ 7 h 29"/>
                  <a:gd name="T20" fmla="*/ 29 w 29"/>
                  <a:gd name="T21" fmla="*/ 7 h 29"/>
                  <a:gd name="T22" fmla="*/ 18 w 29"/>
                  <a:gd name="T23" fmla="*/ 1 h 29"/>
                  <a:gd name="T24" fmla="*/ 17 w 29"/>
                  <a:gd name="T25" fmla="*/ 1 h 29"/>
                  <a:gd name="T26" fmla="*/ 12 w 29"/>
                  <a:gd name="T27" fmla="*/ 1 h 29"/>
                  <a:gd name="T28" fmla="*/ 0 w 29"/>
                  <a:gd name="T29" fmla="*/ 8 h 29"/>
                  <a:gd name="T30" fmla="*/ 0 w 29"/>
                  <a:gd name="T31" fmla="*/ 26 h 29"/>
                  <a:gd name="T32" fmla="*/ 3 w 29"/>
                  <a:gd name="T33" fmla="*/ 29 h 29"/>
                  <a:gd name="T34" fmla="*/ 6 w 29"/>
                  <a:gd name="T35" fmla="*/ 26 h 29"/>
                  <a:gd name="T36" fmla="*/ 6 w 29"/>
                  <a:gd name="T37" fmla="*/ 12 h 29"/>
                  <a:gd name="T38" fmla="*/ 7 w 29"/>
                  <a:gd name="T39" fmla="*/ 12 h 29"/>
                  <a:gd name="T40" fmla="*/ 7 w 29"/>
                  <a:gd name="T41" fmla="*/ 21 h 29"/>
                  <a:gd name="T42" fmla="*/ 7 w 29"/>
                  <a:gd name="T43" fmla="*/ 29 h 29"/>
                  <a:gd name="T44" fmla="*/ 22 w 29"/>
                  <a:gd name="T4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9">
                    <a:moveTo>
                      <a:pt x="22" y="29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8"/>
                      <a:pt x="29" y="27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2"/>
                      <a:pt x="21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0" y="0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2" y="29"/>
                      <a:pt x="3" y="29"/>
                    </a:cubicBezTo>
                    <a:cubicBezTo>
                      <a:pt x="5" y="29"/>
                      <a:pt x="6" y="28"/>
                      <a:pt x="6" y="2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9"/>
                      <a:pt x="7" y="29"/>
                      <a:pt x="7" y="29"/>
                    </a:cubicBez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任意多边形: 形状 165"/>
              <p:cNvSpPr>
                <a:spLocks/>
              </p:cNvSpPr>
              <p:nvPr/>
            </p:nvSpPr>
            <p:spPr bwMode="auto">
              <a:xfrm>
                <a:off x="4513" y="596"/>
                <a:ext cx="27" cy="27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1 w 14"/>
                  <a:gd name="T7" fmla="*/ 7 h 14"/>
                  <a:gd name="T8" fmla="*/ 7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1"/>
                      <a:pt x="0" y="4"/>
                      <a:pt x="1" y="7"/>
                    </a:cubicBezTo>
                    <a:cubicBezTo>
                      <a:pt x="1" y="11"/>
                      <a:pt x="4" y="14"/>
                      <a:pt x="7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任意多边形: 形状 166"/>
              <p:cNvSpPr>
                <a:spLocks/>
              </p:cNvSpPr>
              <p:nvPr/>
            </p:nvSpPr>
            <p:spPr bwMode="auto">
              <a:xfrm>
                <a:off x="4548" y="1032"/>
                <a:ext cx="103" cy="187"/>
              </a:xfrm>
              <a:custGeom>
                <a:avLst/>
                <a:gdLst>
                  <a:gd name="T0" fmla="*/ 35 w 53"/>
                  <a:gd name="T1" fmla="*/ 8 h 96"/>
                  <a:gd name="T2" fmla="*/ 28 w 53"/>
                  <a:gd name="T3" fmla="*/ 0 h 96"/>
                  <a:gd name="T4" fmla="*/ 20 w 53"/>
                  <a:gd name="T5" fmla="*/ 7 h 96"/>
                  <a:gd name="T6" fmla="*/ 27 w 53"/>
                  <a:gd name="T7" fmla="*/ 15 h 96"/>
                  <a:gd name="T8" fmla="*/ 35 w 53"/>
                  <a:gd name="T9" fmla="*/ 8 h 96"/>
                  <a:gd name="T10" fmla="*/ 11 w 53"/>
                  <a:gd name="T11" fmla="*/ 28 h 96"/>
                  <a:gd name="T12" fmla="*/ 13 w 53"/>
                  <a:gd name="T13" fmla="*/ 27 h 96"/>
                  <a:gd name="T14" fmla="*/ 10 w 53"/>
                  <a:gd name="T15" fmla="*/ 43 h 96"/>
                  <a:gd name="T16" fmla="*/ 11 w 53"/>
                  <a:gd name="T17" fmla="*/ 48 h 96"/>
                  <a:gd name="T18" fmla="*/ 1 w 53"/>
                  <a:gd name="T19" fmla="*/ 89 h 96"/>
                  <a:gd name="T20" fmla="*/ 5 w 53"/>
                  <a:gd name="T21" fmla="*/ 95 h 96"/>
                  <a:gd name="T22" fmla="*/ 11 w 53"/>
                  <a:gd name="T23" fmla="*/ 91 h 96"/>
                  <a:gd name="T24" fmla="*/ 19 w 53"/>
                  <a:gd name="T25" fmla="*/ 60 h 96"/>
                  <a:gd name="T26" fmla="*/ 26 w 53"/>
                  <a:gd name="T27" fmla="*/ 71 h 96"/>
                  <a:gd name="T28" fmla="*/ 29 w 53"/>
                  <a:gd name="T29" fmla="*/ 91 h 96"/>
                  <a:gd name="T30" fmla="*/ 34 w 53"/>
                  <a:gd name="T31" fmla="*/ 96 h 96"/>
                  <a:gd name="T32" fmla="*/ 39 w 53"/>
                  <a:gd name="T33" fmla="*/ 91 h 96"/>
                  <a:gd name="T34" fmla="*/ 35 w 53"/>
                  <a:gd name="T35" fmla="*/ 70 h 96"/>
                  <a:gd name="T36" fmla="*/ 35 w 53"/>
                  <a:gd name="T37" fmla="*/ 67 h 96"/>
                  <a:gd name="T38" fmla="*/ 35 w 53"/>
                  <a:gd name="T39" fmla="*/ 67 h 96"/>
                  <a:gd name="T40" fmla="*/ 35 w 53"/>
                  <a:gd name="T41" fmla="*/ 67 h 96"/>
                  <a:gd name="T42" fmla="*/ 27 w 53"/>
                  <a:gd name="T43" fmla="*/ 50 h 96"/>
                  <a:gd name="T44" fmla="*/ 29 w 53"/>
                  <a:gd name="T45" fmla="*/ 47 h 96"/>
                  <a:gd name="T46" fmla="*/ 31 w 53"/>
                  <a:gd name="T47" fmla="*/ 35 h 96"/>
                  <a:gd name="T48" fmla="*/ 32 w 53"/>
                  <a:gd name="T49" fmla="*/ 37 h 96"/>
                  <a:gd name="T50" fmla="*/ 34 w 53"/>
                  <a:gd name="T51" fmla="*/ 39 h 96"/>
                  <a:gd name="T52" fmla="*/ 34 w 53"/>
                  <a:gd name="T53" fmla="*/ 39 h 96"/>
                  <a:gd name="T54" fmla="*/ 46 w 53"/>
                  <a:gd name="T55" fmla="*/ 50 h 96"/>
                  <a:gd name="T56" fmla="*/ 51 w 53"/>
                  <a:gd name="T57" fmla="*/ 49 h 96"/>
                  <a:gd name="T58" fmla="*/ 51 w 53"/>
                  <a:gd name="T59" fmla="*/ 44 h 96"/>
                  <a:gd name="T60" fmla="*/ 39 w 53"/>
                  <a:gd name="T61" fmla="*/ 34 h 96"/>
                  <a:gd name="T62" fmla="*/ 39 w 53"/>
                  <a:gd name="T63" fmla="*/ 33 h 96"/>
                  <a:gd name="T64" fmla="*/ 31 w 53"/>
                  <a:gd name="T65" fmla="*/ 20 h 96"/>
                  <a:gd name="T66" fmla="*/ 31 w 53"/>
                  <a:gd name="T67" fmla="*/ 20 h 96"/>
                  <a:gd name="T68" fmla="*/ 31 w 53"/>
                  <a:gd name="T69" fmla="*/ 19 h 96"/>
                  <a:gd name="T70" fmla="*/ 31 w 53"/>
                  <a:gd name="T71" fmla="*/ 19 h 96"/>
                  <a:gd name="T72" fmla="*/ 25 w 53"/>
                  <a:gd name="T73" fmla="*/ 16 h 96"/>
                  <a:gd name="T74" fmla="*/ 17 w 53"/>
                  <a:gd name="T75" fmla="*/ 17 h 96"/>
                  <a:gd name="T76" fmla="*/ 7 w 53"/>
                  <a:gd name="T77" fmla="*/ 21 h 96"/>
                  <a:gd name="T78" fmla="*/ 4 w 53"/>
                  <a:gd name="T79" fmla="*/ 24 h 96"/>
                  <a:gd name="T80" fmla="*/ 0 w 53"/>
                  <a:gd name="T81" fmla="*/ 39 h 96"/>
                  <a:gd name="T82" fmla="*/ 3 w 53"/>
                  <a:gd name="T83" fmla="*/ 44 h 96"/>
                  <a:gd name="T84" fmla="*/ 8 w 53"/>
                  <a:gd name="T85" fmla="*/ 41 h 96"/>
                  <a:gd name="T86" fmla="*/ 11 w 53"/>
                  <a:gd name="T87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" h="96">
                    <a:moveTo>
                      <a:pt x="35" y="8"/>
                    </a:moveTo>
                    <a:cubicBezTo>
                      <a:pt x="35" y="4"/>
                      <a:pt x="32" y="0"/>
                      <a:pt x="28" y="0"/>
                    </a:cubicBezTo>
                    <a:cubicBezTo>
                      <a:pt x="24" y="0"/>
                      <a:pt x="20" y="3"/>
                      <a:pt x="20" y="7"/>
                    </a:cubicBezTo>
                    <a:cubicBezTo>
                      <a:pt x="20" y="11"/>
                      <a:pt x="23" y="15"/>
                      <a:pt x="27" y="15"/>
                    </a:cubicBezTo>
                    <a:cubicBezTo>
                      <a:pt x="32" y="15"/>
                      <a:pt x="35" y="12"/>
                      <a:pt x="35" y="8"/>
                    </a:cubicBezTo>
                    <a:close/>
                    <a:moveTo>
                      <a:pt x="11" y="28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5"/>
                      <a:pt x="10" y="46"/>
                      <a:pt x="11" y="4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91"/>
                      <a:pt x="2" y="94"/>
                      <a:pt x="5" y="95"/>
                    </a:cubicBezTo>
                    <a:cubicBezTo>
                      <a:pt x="8" y="95"/>
                      <a:pt x="10" y="94"/>
                      <a:pt x="11" y="91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3"/>
                      <a:pt x="31" y="96"/>
                      <a:pt x="34" y="96"/>
                    </a:cubicBezTo>
                    <a:cubicBezTo>
                      <a:pt x="36" y="96"/>
                      <a:pt x="39" y="94"/>
                      <a:pt x="39" y="9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69"/>
                      <a:pt x="35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3" y="38"/>
                      <a:pt x="33" y="38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8" y="51"/>
                      <a:pt x="50" y="51"/>
                      <a:pt x="51" y="49"/>
                    </a:cubicBezTo>
                    <a:cubicBezTo>
                      <a:pt x="53" y="48"/>
                      <a:pt x="53" y="45"/>
                      <a:pt x="51" y="4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3"/>
                      <a:pt x="39" y="3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9" y="17"/>
                      <a:pt x="27" y="16"/>
                      <a:pt x="25" y="16"/>
                    </a:cubicBezTo>
                    <a:cubicBezTo>
                      <a:pt x="22" y="15"/>
                      <a:pt x="19" y="16"/>
                      <a:pt x="17" y="1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4" y="22"/>
                      <a:pt x="4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4"/>
                    </a:cubicBezTo>
                    <a:cubicBezTo>
                      <a:pt x="5" y="44"/>
                      <a:pt x="7" y="43"/>
                      <a:pt x="8" y="41"/>
                    </a:cubicBez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任意多边形: 形状 167"/>
              <p:cNvSpPr>
                <a:spLocks/>
              </p:cNvSpPr>
              <p:nvPr/>
            </p:nvSpPr>
            <p:spPr bwMode="auto">
              <a:xfrm>
                <a:off x="4364" y="2600"/>
                <a:ext cx="135" cy="242"/>
              </a:xfrm>
              <a:custGeom>
                <a:avLst/>
                <a:gdLst>
                  <a:gd name="T0" fmla="*/ 39 w 69"/>
                  <a:gd name="T1" fmla="*/ 8 h 124"/>
                  <a:gd name="T2" fmla="*/ 29 w 69"/>
                  <a:gd name="T3" fmla="*/ 0 h 124"/>
                  <a:gd name="T4" fmla="*/ 21 w 69"/>
                  <a:gd name="T5" fmla="*/ 11 h 124"/>
                  <a:gd name="T6" fmla="*/ 31 w 69"/>
                  <a:gd name="T7" fmla="*/ 19 h 124"/>
                  <a:gd name="T8" fmla="*/ 39 w 69"/>
                  <a:gd name="T9" fmla="*/ 8 h 124"/>
                  <a:gd name="T10" fmla="*/ 12 w 69"/>
                  <a:gd name="T11" fmla="*/ 38 h 124"/>
                  <a:gd name="T12" fmla="*/ 15 w 69"/>
                  <a:gd name="T13" fmla="*/ 36 h 124"/>
                  <a:gd name="T14" fmla="*/ 14 w 69"/>
                  <a:gd name="T15" fmla="*/ 57 h 124"/>
                  <a:gd name="T16" fmla="*/ 16 w 69"/>
                  <a:gd name="T17" fmla="*/ 64 h 124"/>
                  <a:gd name="T18" fmla="*/ 10 w 69"/>
                  <a:gd name="T19" fmla="*/ 117 h 124"/>
                  <a:gd name="T20" fmla="*/ 16 w 69"/>
                  <a:gd name="T21" fmla="*/ 124 h 124"/>
                  <a:gd name="T22" fmla="*/ 22 w 69"/>
                  <a:gd name="T23" fmla="*/ 118 h 124"/>
                  <a:gd name="T24" fmla="*/ 28 w 69"/>
                  <a:gd name="T25" fmla="*/ 78 h 124"/>
                  <a:gd name="T26" fmla="*/ 39 w 69"/>
                  <a:gd name="T27" fmla="*/ 91 h 124"/>
                  <a:gd name="T28" fmla="*/ 46 w 69"/>
                  <a:gd name="T29" fmla="*/ 115 h 124"/>
                  <a:gd name="T30" fmla="*/ 52 w 69"/>
                  <a:gd name="T31" fmla="*/ 120 h 124"/>
                  <a:gd name="T32" fmla="*/ 58 w 69"/>
                  <a:gd name="T33" fmla="*/ 113 h 124"/>
                  <a:gd name="T34" fmla="*/ 50 w 69"/>
                  <a:gd name="T35" fmla="*/ 88 h 124"/>
                  <a:gd name="T36" fmla="*/ 49 w 69"/>
                  <a:gd name="T37" fmla="*/ 84 h 124"/>
                  <a:gd name="T38" fmla="*/ 49 w 69"/>
                  <a:gd name="T39" fmla="*/ 84 h 124"/>
                  <a:gd name="T40" fmla="*/ 49 w 69"/>
                  <a:gd name="T41" fmla="*/ 84 h 124"/>
                  <a:gd name="T42" fmla="*/ 37 w 69"/>
                  <a:gd name="T43" fmla="*/ 63 h 124"/>
                  <a:gd name="T44" fmla="*/ 38 w 69"/>
                  <a:gd name="T45" fmla="*/ 59 h 124"/>
                  <a:gd name="T46" fmla="*/ 39 w 69"/>
                  <a:gd name="T47" fmla="*/ 43 h 124"/>
                  <a:gd name="T48" fmla="*/ 41 w 69"/>
                  <a:gd name="T49" fmla="*/ 47 h 124"/>
                  <a:gd name="T50" fmla="*/ 43 w 69"/>
                  <a:gd name="T51" fmla="*/ 48 h 124"/>
                  <a:gd name="T52" fmla="*/ 44 w 69"/>
                  <a:gd name="T53" fmla="*/ 49 h 124"/>
                  <a:gd name="T54" fmla="*/ 60 w 69"/>
                  <a:gd name="T55" fmla="*/ 60 h 124"/>
                  <a:gd name="T56" fmla="*/ 67 w 69"/>
                  <a:gd name="T57" fmla="*/ 59 h 124"/>
                  <a:gd name="T58" fmla="*/ 66 w 69"/>
                  <a:gd name="T59" fmla="*/ 52 h 124"/>
                  <a:gd name="T60" fmla="*/ 49 w 69"/>
                  <a:gd name="T61" fmla="*/ 41 h 124"/>
                  <a:gd name="T62" fmla="*/ 49 w 69"/>
                  <a:gd name="T63" fmla="*/ 41 h 124"/>
                  <a:gd name="T64" fmla="*/ 37 w 69"/>
                  <a:gd name="T65" fmla="*/ 25 h 124"/>
                  <a:gd name="T66" fmla="*/ 36 w 69"/>
                  <a:gd name="T67" fmla="*/ 24 h 124"/>
                  <a:gd name="T68" fmla="*/ 36 w 69"/>
                  <a:gd name="T69" fmla="*/ 24 h 124"/>
                  <a:gd name="T70" fmla="*/ 36 w 69"/>
                  <a:gd name="T71" fmla="*/ 24 h 124"/>
                  <a:gd name="T72" fmla="*/ 28 w 69"/>
                  <a:gd name="T73" fmla="*/ 20 h 124"/>
                  <a:gd name="T74" fmla="*/ 18 w 69"/>
                  <a:gd name="T75" fmla="*/ 24 h 124"/>
                  <a:gd name="T76" fmla="*/ 7 w 69"/>
                  <a:gd name="T77" fmla="*/ 30 h 124"/>
                  <a:gd name="T78" fmla="*/ 3 w 69"/>
                  <a:gd name="T79" fmla="*/ 34 h 124"/>
                  <a:gd name="T80" fmla="*/ 1 w 69"/>
                  <a:gd name="T81" fmla="*/ 54 h 124"/>
                  <a:gd name="T82" fmla="*/ 5 w 69"/>
                  <a:gd name="T83" fmla="*/ 59 h 124"/>
                  <a:gd name="T84" fmla="*/ 10 w 69"/>
                  <a:gd name="T85" fmla="*/ 55 h 124"/>
                  <a:gd name="T86" fmla="*/ 12 w 69"/>
                  <a:gd name="T87" fmla="*/ 3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" h="124">
                    <a:moveTo>
                      <a:pt x="39" y="8"/>
                    </a:moveTo>
                    <a:cubicBezTo>
                      <a:pt x="39" y="3"/>
                      <a:pt x="34" y="0"/>
                      <a:pt x="29" y="0"/>
                    </a:cubicBezTo>
                    <a:cubicBezTo>
                      <a:pt x="24" y="1"/>
                      <a:pt x="20" y="5"/>
                      <a:pt x="21" y="11"/>
                    </a:cubicBezTo>
                    <a:cubicBezTo>
                      <a:pt x="21" y="16"/>
                      <a:pt x="26" y="19"/>
                      <a:pt x="31" y="19"/>
                    </a:cubicBezTo>
                    <a:cubicBezTo>
                      <a:pt x="36" y="18"/>
                      <a:pt x="40" y="14"/>
                      <a:pt x="39" y="8"/>
                    </a:cubicBezTo>
                    <a:close/>
                    <a:moveTo>
                      <a:pt x="12" y="38"/>
                    </a:move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9"/>
                      <a:pt x="15" y="62"/>
                      <a:pt x="16" y="64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20"/>
                      <a:pt x="12" y="123"/>
                      <a:pt x="16" y="124"/>
                    </a:cubicBezTo>
                    <a:cubicBezTo>
                      <a:pt x="19" y="124"/>
                      <a:pt x="22" y="121"/>
                      <a:pt x="22" y="11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46" y="118"/>
                      <a:pt x="49" y="121"/>
                      <a:pt x="52" y="120"/>
                    </a:cubicBezTo>
                    <a:cubicBezTo>
                      <a:pt x="56" y="120"/>
                      <a:pt x="58" y="117"/>
                      <a:pt x="58" y="113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6"/>
                      <a:pt x="50" y="85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8" y="62"/>
                      <a:pt x="38" y="60"/>
                      <a:pt x="38" y="5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7"/>
                      <a:pt x="42" y="48"/>
                      <a:pt x="43" y="48"/>
                    </a:cubicBezTo>
                    <a:cubicBezTo>
                      <a:pt x="43" y="48"/>
                      <a:pt x="43" y="49"/>
                      <a:pt x="44" y="49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3" y="61"/>
                      <a:pt x="66" y="61"/>
                      <a:pt x="67" y="59"/>
                    </a:cubicBezTo>
                    <a:cubicBezTo>
                      <a:pt x="69" y="56"/>
                      <a:pt x="68" y="53"/>
                      <a:pt x="66" y="52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6" y="25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2"/>
                      <a:pt x="31" y="21"/>
                      <a:pt x="28" y="20"/>
                    </a:cubicBezTo>
                    <a:cubicBezTo>
                      <a:pt x="24" y="20"/>
                      <a:pt x="21" y="21"/>
                      <a:pt x="18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0"/>
                      <a:pt x="3" y="32"/>
                      <a:pt x="3" y="3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8" y="59"/>
                      <a:pt x="10" y="58"/>
                      <a:pt x="10" y="55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任意多边形: 形状 168"/>
              <p:cNvSpPr>
                <a:spLocks/>
              </p:cNvSpPr>
              <p:nvPr/>
            </p:nvSpPr>
            <p:spPr bwMode="auto">
              <a:xfrm>
                <a:off x="4620" y="2688"/>
                <a:ext cx="94" cy="68"/>
              </a:xfrm>
              <a:custGeom>
                <a:avLst/>
                <a:gdLst>
                  <a:gd name="T0" fmla="*/ 28 w 48"/>
                  <a:gd name="T1" fmla="*/ 5 h 35"/>
                  <a:gd name="T2" fmla="*/ 45 w 48"/>
                  <a:gd name="T3" fmla="*/ 26 h 35"/>
                  <a:gd name="T4" fmla="*/ 41 w 48"/>
                  <a:gd name="T5" fmla="*/ 34 h 35"/>
                  <a:gd name="T6" fmla="*/ 7 w 48"/>
                  <a:gd name="T7" fmla="*/ 35 h 35"/>
                  <a:gd name="T8" fmla="*/ 2 w 48"/>
                  <a:gd name="T9" fmla="*/ 27 h 35"/>
                  <a:gd name="T10" fmla="*/ 19 w 48"/>
                  <a:gd name="T11" fmla="*/ 5 h 35"/>
                  <a:gd name="T12" fmla="*/ 28 w 48"/>
                  <a:gd name="T1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8" y="5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8" y="30"/>
                      <a:pt x="46" y="34"/>
                      <a:pt x="41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2" y="35"/>
                      <a:pt x="0" y="31"/>
                      <a:pt x="2" y="2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0"/>
                      <a:pt x="25" y="0"/>
                      <a:pt x="28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0" name="任意多边形: 形状 169"/>
              <p:cNvSpPr>
                <a:spLocks/>
              </p:cNvSpPr>
              <p:nvPr/>
            </p:nvSpPr>
            <p:spPr bwMode="auto">
              <a:xfrm>
                <a:off x="4620" y="2786"/>
                <a:ext cx="94" cy="68"/>
              </a:xfrm>
              <a:custGeom>
                <a:avLst/>
                <a:gdLst>
                  <a:gd name="T0" fmla="*/ 20 w 48"/>
                  <a:gd name="T1" fmla="*/ 31 h 35"/>
                  <a:gd name="T2" fmla="*/ 3 w 48"/>
                  <a:gd name="T3" fmla="*/ 10 h 35"/>
                  <a:gd name="T4" fmla="*/ 7 w 48"/>
                  <a:gd name="T5" fmla="*/ 1 h 35"/>
                  <a:gd name="T6" fmla="*/ 40 w 48"/>
                  <a:gd name="T7" fmla="*/ 1 h 35"/>
                  <a:gd name="T8" fmla="*/ 45 w 48"/>
                  <a:gd name="T9" fmla="*/ 9 h 35"/>
                  <a:gd name="T10" fmla="*/ 29 w 48"/>
                  <a:gd name="T11" fmla="*/ 31 h 35"/>
                  <a:gd name="T12" fmla="*/ 20 w 48"/>
                  <a:gd name="T13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0" y="3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0" y="5"/>
                      <a:pt x="2" y="1"/>
                      <a:pt x="7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6" y="0"/>
                      <a:pt x="48" y="4"/>
                      <a:pt x="45" y="9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2" y="35"/>
                      <a:pt x="20" y="3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任意多边形: 形状 170"/>
              <p:cNvSpPr>
                <a:spLocks/>
              </p:cNvSpPr>
              <p:nvPr/>
            </p:nvSpPr>
            <p:spPr bwMode="auto">
              <a:xfrm>
                <a:off x="4425" y="211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5 w 44"/>
                  <a:gd name="T3" fmla="*/ 0 h 64"/>
                  <a:gd name="T4" fmla="*/ 0 w 44"/>
                  <a:gd name="T5" fmla="*/ 5 h 64"/>
                  <a:gd name="T6" fmla="*/ 0 w 44"/>
                  <a:gd name="T7" fmla="*/ 16 h 64"/>
                  <a:gd name="T8" fmla="*/ 5 w 44"/>
                  <a:gd name="T9" fmla="*/ 21 h 64"/>
                  <a:gd name="T10" fmla="*/ 17 w 44"/>
                  <a:gd name="T11" fmla="*/ 22 h 64"/>
                  <a:gd name="T12" fmla="*/ 17 w 44"/>
                  <a:gd name="T13" fmla="*/ 59 h 64"/>
                  <a:gd name="T14" fmla="*/ 21 w 44"/>
                  <a:gd name="T15" fmla="*/ 64 h 64"/>
                  <a:gd name="T16" fmla="*/ 22 w 44"/>
                  <a:gd name="T17" fmla="*/ 64 h 64"/>
                  <a:gd name="T18" fmla="*/ 26 w 44"/>
                  <a:gd name="T19" fmla="*/ 59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62"/>
                      <a:pt x="18" y="64"/>
                      <a:pt x="21" y="64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5" y="64"/>
                      <a:pt x="26" y="62"/>
                      <a:pt x="26" y="59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任意多边形: 形状 171"/>
              <p:cNvSpPr>
                <a:spLocks/>
              </p:cNvSpPr>
              <p:nvPr/>
            </p:nvSpPr>
            <p:spPr bwMode="auto">
              <a:xfrm>
                <a:off x="4509" y="272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20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3" name="任意多边形: 形状 172"/>
              <p:cNvSpPr>
                <a:spLocks/>
              </p:cNvSpPr>
              <p:nvPr/>
            </p:nvSpPr>
            <p:spPr bwMode="auto">
              <a:xfrm>
                <a:off x="4587" y="3222"/>
                <a:ext cx="86" cy="125"/>
              </a:xfrm>
              <a:custGeom>
                <a:avLst/>
                <a:gdLst>
                  <a:gd name="T0" fmla="*/ 39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9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9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2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任意多边形: 形状 173"/>
              <p:cNvSpPr>
                <a:spLocks/>
              </p:cNvSpPr>
              <p:nvPr/>
            </p:nvSpPr>
            <p:spPr bwMode="auto">
              <a:xfrm>
                <a:off x="4202" y="1593"/>
                <a:ext cx="273" cy="264"/>
              </a:xfrm>
              <a:custGeom>
                <a:avLst/>
                <a:gdLst>
                  <a:gd name="T0" fmla="*/ 133 w 140"/>
                  <a:gd name="T1" fmla="*/ 55 h 135"/>
                  <a:gd name="T2" fmla="*/ 129 w 140"/>
                  <a:gd name="T3" fmla="*/ 52 h 135"/>
                  <a:gd name="T4" fmla="*/ 129 w 140"/>
                  <a:gd name="T5" fmla="*/ 9 h 135"/>
                  <a:gd name="T6" fmla="*/ 122 w 140"/>
                  <a:gd name="T7" fmla="*/ 2 h 135"/>
                  <a:gd name="T8" fmla="*/ 101 w 140"/>
                  <a:gd name="T9" fmla="*/ 2 h 135"/>
                  <a:gd name="T10" fmla="*/ 94 w 140"/>
                  <a:gd name="T11" fmla="*/ 9 h 135"/>
                  <a:gd name="T12" fmla="*/ 94 w 140"/>
                  <a:gd name="T13" fmla="*/ 18 h 135"/>
                  <a:gd name="T14" fmla="*/ 83 w 140"/>
                  <a:gd name="T15" fmla="*/ 7 h 135"/>
                  <a:gd name="T16" fmla="*/ 57 w 140"/>
                  <a:gd name="T17" fmla="*/ 7 h 135"/>
                  <a:gd name="T18" fmla="*/ 7 w 140"/>
                  <a:gd name="T19" fmla="*/ 55 h 135"/>
                  <a:gd name="T20" fmla="*/ 11 w 140"/>
                  <a:gd name="T21" fmla="*/ 67 h 135"/>
                  <a:gd name="T22" fmla="*/ 11 w 140"/>
                  <a:gd name="T23" fmla="*/ 129 h 135"/>
                  <a:gd name="T24" fmla="*/ 16 w 140"/>
                  <a:gd name="T25" fmla="*/ 135 h 135"/>
                  <a:gd name="T26" fmla="*/ 124 w 140"/>
                  <a:gd name="T27" fmla="*/ 135 h 135"/>
                  <a:gd name="T28" fmla="*/ 129 w 140"/>
                  <a:gd name="T29" fmla="*/ 129 h 135"/>
                  <a:gd name="T30" fmla="*/ 129 w 140"/>
                  <a:gd name="T31" fmla="*/ 67 h 135"/>
                  <a:gd name="T32" fmla="*/ 133 w 140"/>
                  <a:gd name="T33" fmla="*/ 55 h 135"/>
                  <a:gd name="T34" fmla="*/ 60 w 140"/>
                  <a:gd name="T35" fmla="*/ 124 h 135"/>
                  <a:gd name="T36" fmla="*/ 25 w 140"/>
                  <a:gd name="T37" fmla="*/ 124 h 135"/>
                  <a:gd name="T38" fmla="*/ 25 w 140"/>
                  <a:gd name="T39" fmla="*/ 84 h 135"/>
                  <a:gd name="T40" fmla="*/ 32 w 140"/>
                  <a:gd name="T41" fmla="*/ 77 h 135"/>
                  <a:gd name="T42" fmla="*/ 53 w 140"/>
                  <a:gd name="T43" fmla="*/ 77 h 135"/>
                  <a:gd name="T44" fmla="*/ 60 w 140"/>
                  <a:gd name="T45" fmla="*/ 84 h 135"/>
                  <a:gd name="T46" fmla="*/ 60 w 140"/>
                  <a:gd name="T47" fmla="*/ 124 h 135"/>
                  <a:gd name="T48" fmla="*/ 93 w 140"/>
                  <a:gd name="T49" fmla="*/ 111 h 135"/>
                  <a:gd name="T50" fmla="*/ 86 w 140"/>
                  <a:gd name="T51" fmla="*/ 111 h 135"/>
                  <a:gd name="T52" fmla="*/ 79 w 140"/>
                  <a:gd name="T53" fmla="*/ 104 h 135"/>
                  <a:gd name="T54" fmla="*/ 79 w 140"/>
                  <a:gd name="T55" fmla="*/ 97 h 135"/>
                  <a:gd name="T56" fmla="*/ 93 w 140"/>
                  <a:gd name="T57" fmla="*/ 97 h 135"/>
                  <a:gd name="T58" fmla="*/ 93 w 140"/>
                  <a:gd name="T59" fmla="*/ 111 h 135"/>
                  <a:gd name="T60" fmla="*/ 93 w 140"/>
                  <a:gd name="T61" fmla="*/ 91 h 135"/>
                  <a:gd name="T62" fmla="*/ 79 w 140"/>
                  <a:gd name="T63" fmla="*/ 91 h 135"/>
                  <a:gd name="T64" fmla="*/ 79 w 140"/>
                  <a:gd name="T65" fmla="*/ 84 h 135"/>
                  <a:gd name="T66" fmla="*/ 86 w 140"/>
                  <a:gd name="T67" fmla="*/ 77 h 135"/>
                  <a:gd name="T68" fmla="*/ 93 w 140"/>
                  <a:gd name="T69" fmla="*/ 77 h 135"/>
                  <a:gd name="T70" fmla="*/ 93 w 140"/>
                  <a:gd name="T71" fmla="*/ 91 h 135"/>
                  <a:gd name="T72" fmla="*/ 114 w 140"/>
                  <a:gd name="T73" fmla="*/ 104 h 135"/>
                  <a:gd name="T74" fmla="*/ 107 w 140"/>
                  <a:gd name="T75" fmla="*/ 111 h 135"/>
                  <a:gd name="T76" fmla="*/ 100 w 140"/>
                  <a:gd name="T77" fmla="*/ 111 h 135"/>
                  <a:gd name="T78" fmla="*/ 100 w 140"/>
                  <a:gd name="T79" fmla="*/ 97 h 135"/>
                  <a:gd name="T80" fmla="*/ 114 w 140"/>
                  <a:gd name="T81" fmla="*/ 97 h 135"/>
                  <a:gd name="T82" fmla="*/ 114 w 140"/>
                  <a:gd name="T83" fmla="*/ 104 h 135"/>
                  <a:gd name="T84" fmla="*/ 114 w 140"/>
                  <a:gd name="T85" fmla="*/ 91 h 135"/>
                  <a:gd name="T86" fmla="*/ 100 w 140"/>
                  <a:gd name="T87" fmla="*/ 91 h 135"/>
                  <a:gd name="T88" fmla="*/ 100 w 140"/>
                  <a:gd name="T89" fmla="*/ 77 h 135"/>
                  <a:gd name="T90" fmla="*/ 107 w 140"/>
                  <a:gd name="T91" fmla="*/ 77 h 135"/>
                  <a:gd name="T92" fmla="*/ 114 w 140"/>
                  <a:gd name="T93" fmla="*/ 84 h 135"/>
                  <a:gd name="T94" fmla="*/ 114 w 140"/>
                  <a:gd name="T95" fmla="*/ 9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" h="135">
                    <a:moveTo>
                      <a:pt x="133" y="55"/>
                    </a:move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9" y="5"/>
                      <a:pt x="126" y="2"/>
                      <a:pt x="122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7" y="2"/>
                      <a:pt x="94" y="5"/>
                      <a:pt x="94" y="9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6" y="0"/>
                      <a:pt x="64" y="0"/>
                      <a:pt x="57" y="7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0" y="62"/>
                      <a:pt x="2" y="67"/>
                      <a:pt x="11" y="67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1" y="132"/>
                      <a:pt x="13" y="135"/>
                      <a:pt x="16" y="135"/>
                    </a:cubicBezTo>
                    <a:cubicBezTo>
                      <a:pt x="124" y="135"/>
                      <a:pt x="124" y="135"/>
                      <a:pt x="124" y="135"/>
                    </a:cubicBezTo>
                    <a:cubicBezTo>
                      <a:pt x="127" y="135"/>
                      <a:pt x="129" y="132"/>
                      <a:pt x="129" y="129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8" y="67"/>
                      <a:pt x="140" y="62"/>
                      <a:pt x="133" y="55"/>
                    </a:cubicBezTo>
                    <a:close/>
                    <a:moveTo>
                      <a:pt x="60" y="124"/>
                    </a:move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0"/>
                      <a:pt x="28" y="77"/>
                      <a:pt x="32" y="77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7" y="77"/>
                      <a:pt x="60" y="80"/>
                      <a:pt x="60" y="84"/>
                    </a:cubicBezTo>
                    <a:lnTo>
                      <a:pt x="60" y="124"/>
                    </a:lnTo>
                    <a:close/>
                    <a:moveTo>
                      <a:pt x="93" y="111"/>
                    </a:moveTo>
                    <a:cubicBezTo>
                      <a:pt x="86" y="111"/>
                      <a:pt x="86" y="111"/>
                      <a:pt x="86" y="111"/>
                    </a:cubicBezTo>
                    <a:cubicBezTo>
                      <a:pt x="82" y="111"/>
                      <a:pt x="79" y="108"/>
                      <a:pt x="79" y="104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93" y="97"/>
                      <a:pt x="93" y="97"/>
                      <a:pt x="93" y="97"/>
                    </a:cubicBezTo>
                    <a:lnTo>
                      <a:pt x="93" y="111"/>
                    </a:lnTo>
                    <a:close/>
                    <a:moveTo>
                      <a:pt x="93" y="91"/>
                    </a:move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9" y="80"/>
                      <a:pt x="82" y="77"/>
                      <a:pt x="86" y="77"/>
                    </a:cubicBezTo>
                    <a:cubicBezTo>
                      <a:pt x="93" y="77"/>
                      <a:pt x="93" y="77"/>
                      <a:pt x="93" y="77"/>
                    </a:cubicBezTo>
                    <a:lnTo>
                      <a:pt x="93" y="91"/>
                    </a:lnTo>
                    <a:close/>
                    <a:moveTo>
                      <a:pt x="114" y="104"/>
                    </a:moveTo>
                    <a:cubicBezTo>
                      <a:pt x="114" y="108"/>
                      <a:pt x="111" y="111"/>
                      <a:pt x="107" y="111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14" y="97"/>
                      <a:pt x="114" y="97"/>
                      <a:pt x="114" y="97"/>
                    </a:cubicBezTo>
                    <a:lnTo>
                      <a:pt x="114" y="104"/>
                    </a:lnTo>
                    <a:close/>
                    <a:moveTo>
                      <a:pt x="114" y="91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11" y="77"/>
                      <a:pt x="114" y="80"/>
                      <a:pt x="114" y="84"/>
                    </a:cubicBezTo>
                    <a:lnTo>
                      <a:pt x="114" y="9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5" name="任意多边形: 形状 174"/>
              <p:cNvSpPr>
                <a:spLocks/>
              </p:cNvSpPr>
              <p:nvPr/>
            </p:nvSpPr>
            <p:spPr bwMode="auto">
              <a:xfrm>
                <a:off x="4313" y="2146"/>
                <a:ext cx="37" cy="75"/>
              </a:xfrm>
              <a:custGeom>
                <a:avLst/>
                <a:gdLst>
                  <a:gd name="T0" fmla="*/ 1 w 19"/>
                  <a:gd name="T1" fmla="*/ 15 h 38"/>
                  <a:gd name="T2" fmla="*/ 3 w 19"/>
                  <a:gd name="T3" fmla="*/ 17 h 38"/>
                  <a:gd name="T4" fmla="*/ 5 w 19"/>
                  <a:gd name="T5" fmla="*/ 19 h 38"/>
                  <a:gd name="T6" fmla="*/ 6 w 19"/>
                  <a:gd name="T7" fmla="*/ 19 h 38"/>
                  <a:gd name="T8" fmla="*/ 6 w 19"/>
                  <a:gd name="T9" fmla="*/ 28 h 38"/>
                  <a:gd name="T10" fmla="*/ 4 w 19"/>
                  <a:gd name="T11" fmla="*/ 27 h 38"/>
                  <a:gd name="T12" fmla="*/ 1 w 19"/>
                  <a:gd name="T13" fmla="*/ 27 h 38"/>
                  <a:gd name="T14" fmla="*/ 1 w 19"/>
                  <a:gd name="T15" fmla="*/ 27 h 38"/>
                  <a:gd name="T16" fmla="*/ 0 w 19"/>
                  <a:gd name="T17" fmla="*/ 28 h 38"/>
                  <a:gd name="T18" fmla="*/ 0 w 19"/>
                  <a:gd name="T19" fmla="*/ 30 h 38"/>
                  <a:gd name="T20" fmla="*/ 0 w 19"/>
                  <a:gd name="T21" fmla="*/ 31 h 38"/>
                  <a:gd name="T22" fmla="*/ 3 w 19"/>
                  <a:gd name="T23" fmla="*/ 32 h 38"/>
                  <a:gd name="T24" fmla="*/ 6 w 19"/>
                  <a:gd name="T25" fmla="*/ 32 h 38"/>
                  <a:gd name="T26" fmla="*/ 6 w 19"/>
                  <a:gd name="T27" fmla="*/ 36 h 38"/>
                  <a:gd name="T28" fmla="*/ 7 w 19"/>
                  <a:gd name="T29" fmla="*/ 38 h 38"/>
                  <a:gd name="T30" fmla="*/ 9 w 19"/>
                  <a:gd name="T31" fmla="*/ 36 h 38"/>
                  <a:gd name="T32" fmla="*/ 9 w 19"/>
                  <a:gd name="T33" fmla="*/ 32 h 38"/>
                  <a:gd name="T34" fmla="*/ 11 w 19"/>
                  <a:gd name="T35" fmla="*/ 32 h 38"/>
                  <a:gd name="T36" fmla="*/ 11 w 19"/>
                  <a:gd name="T37" fmla="*/ 36 h 38"/>
                  <a:gd name="T38" fmla="*/ 12 w 19"/>
                  <a:gd name="T39" fmla="*/ 38 h 38"/>
                  <a:gd name="T40" fmla="*/ 13 w 19"/>
                  <a:gd name="T41" fmla="*/ 36 h 38"/>
                  <a:gd name="T42" fmla="*/ 13 w 19"/>
                  <a:gd name="T43" fmla="*/ 32 h 38"/>
                  <a:gd name="T44" fmla="*/ 15 w 19"/>
                  <a:gd name="T45" fmla="*/ 31 h 38"/>
                  <a:gd name="T46" fmla="*/ 18 w 19"/>
                  <a:gd name="T47" fmla="*/ 28 h 38"/>
                  <a:gd name="T48" fmla="*/ 19 w 19"/>
                  <a:gd name="T49" fmla="*/ 24 h 38"/>
                  <a:gd name="T50" fmla="*/ 17 w 19"/>
                  <a:gd name="T51" fmla="*/ 19 h 38"/>
                  <a:gd name="T52" fmla="*/ 13 w 19"/>
                  <a:gd name="T53" fmla="*/ 17 h 38"/>
                  <a:gd name="T54" fmla="*/ 13 w 19"/>
                  <a:gd name="T55" fmla="*/ 9 h 38"/>
                  <a:gd name="T56" fmla="*/ 14 w 19"/>
                  <a:gd name="T57" fmla="*/ 9 h 38"/>
                  <a:gd name="T58" fmla="*/ 16 w 19"/>
                  <a:gd name="T59" fmla="*/ 10 h 38"/>
                  <a:gd name="T60" fmla="*/ 17 w 19"/>
                  <a:gd name="T61" fmla="*/ 9 h 38"/>
                  <a:gd name="T62" fmla="*/ 17 w 19"/>
                  <a:gd name="T63" fmla="*/ 8 h 38"/>
                  <a:gd name="T64" fmla="*/ 17 w 19"/>
                  <a:gd name="T65" fmla="*/ 6 h 38"/>
                  <a:gd name="T66" fmla="*/ 17 w 19"/>
                  <a:gd name="T67" fmla="*/ 6 h 38"/>
                  <a:gd name="T68" fmla="*/ 16 w 19"/>
                  <a:gd name="T69" fmla="*/ 5 h 38"/>
                  <a:gd name="T70" fmla="*/ 15 w 19"/>
                  <a:gd name="T71" fmla="*/ 5 h 38"/>
                  <a:gd name="T72" fmla="*/ 13 w 19"/>
                  <a:gd name="T73" fmla="*/ 5 h 38"/>
                  <a:gd name="T74" fmla="*/ 13 w 19"/>
                  <a:gd name="T75" fmla="*/ 1 h 38"/>
                  <a:gd name="T76" fmla="*/ 12 w 19"/>
                  <a:gd name="T77" fmla="*/ 0 h 38"/>
                  <a:gd name="T78" fmla="*/ 11 w 19"/>
                  <a:gd name="T79" fmla="*/ 1 h 38"/>
                  <a:gd name="T80" fmla="*/ 11 w 19"/>
                  <a:gd name="T81" fmla="*/ 5 h 38"/>
                  <a:gd name="T82" fmla="*/ 10 w 19"/>
                  <a:gd name="T83" fmla="*/ 5 h 38"/>
                  <a:gd name="T84" fmla="*/ 8 w 19"/>
                  <a:gd name="T85" fmla="*/ 5 h 38"/>
                  <a:gd name="T86" fmla="*/ 8 w 19"/>
                  <a:gd name="T87" fmla="*/ 1 h 38"/>
                  <a:gd name="T88" fmla="*/ 7 w 19"/>
                  <a:gd name="T89" fmla="*/ 0 h 38"/>
                  <a:gd name="T90" fmla="*/ 6 w 19"/>
                  <a:gd name="T91" fmla="*/ 1 h 38"/>
                  <a:gd name="T92" fmla="*/ 6 w 19"/>
                  <a:gd name="T93" fmla="*/ 5 h 38"/>
                  <a:gd name="T94" fmla="*/ 3 w 19"/>
                  <a:gd name="T95" fmla="*/ 7 h 38"/>
                  <a:gd name="T96" fmla="*/ 1 w 19"/>
                  <a:gd name="T97" fmla="*/ 9 h 38"/>
                  <a:gd name="T98" fmla="*/ 1 w 19"/>
                  <a:gd name="T99" fmla="*/ 12 h 38"/>
                  <a:gd name="T100" fmla="*/ 1 w 19"/>
                  <a:gd name="T101" fmla="*/ 15 h 38"/>
                  <a:gd name="T102" fmla="*/ 11 w 19"/>
                  <a:gd name="T103" fmla="*/ 21 h 38"/>
                  <a:gd name="T104" fmla="*/ 11 w 19"/>
                  <a:gd name="T105" fmla="*/ 27 h 38"/>
                  <a:gd name="T106" fmla="*/ 8 w 19"/>
                  <a:gd name="T107" fmla="*/ 28 h 38"/>
                  <a:gd name="T108" fmla="*/ 8 w 19"/>
                  <a:gd name="T109" fmla="*/ 20 h 38"/>
                  <a:gd name="T110" fmla="*/ 11 w 19"/>
                  <a:gd name="T111" fmla="*/ 21 h 38"/>
                  <a:gd name="T112" fmla="*/ 11 w 19"/>
                  <a:gd name="T113" fmla="*/ 9 h 38"/>
                  <a:gd name="T114" fmla="*/ 11 w 19"/>
                  <a:gd name="T115" fmla="*/ 16 h 38"/>
                  <a:gd name="T116" fmla="*/ 8 w 19"/>
                  <a:gd name="T117" fmla="*/ 15 h 38"/>
                  <a:gd name="T118" fmla="*/ 8 w 19"/>
                  <a:gd name="T119" fmla="*/ 9 h 38"/>
                  <a:gd name="T120" fmla="*/ 11 w 19"/>
                  <a:gd name="T12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" h="38">
                    <a:moveTo>
                      <a:pt x="1" y="15"/>
                    </a:moveTo>
                    <a:cubicBezTo>
                      <a:pt x="2" y="16"/>
                      <a:pt x="2" y="17"/>
                      <a:pt x="3" y="17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8"/>
                      <a:pt x="5" y="28"/>
                      <a:pt x="4" y="27"/>
                    </a:cubicBezTo>
                    <a:cubicBezTo>
                      <a:pt x="3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1"/>
                      <a:pt x="0" y="31"/>
                    </a:cubicBezTo>
                    <a:cubicBezTo>
                      <a:pt x="1" y="31"/>
                      <a:pt x="2" y="31"/>
                      <a:pt x="3" y="32"/>
                    </a:cubicBezTo>
                    <a:cubicBezTo>
                      <a:pt x="4" y="32"/>
                      <a:pt x="5" y="32"/>
                      <a:pt x="6" y="32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7" y="38"/>
                      <a:pt x="7" y="38"/>
                    </a:cubicBezTo>
                    <a:cubicBezTo>
                      <a:pt x="8" y="38"/>
                      <a:pt x="9" y="37"/>
                      <a:pt x="9" y="3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2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2" y="38"/>
                      <a:pt x="12" y="38"/>
                    </a:cubicBezTo>
                    <a:cubicBezTo>
                      <a:pt x="13" y="38"/>
                      <a:pt x="13" y="37"/>
                      <a:pt x="13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6" y="30"/>
                      <a:pt x="17" y="29"/>
                      <a:pt x="18" y="28"/>
                    </a:cubicBezTo>
                    <a:cubicBezTo>
                      <a:pt x="18" y="27"/>
                      <a:pt x="19" y="26"/>
                      <a:pt x="19" y="24"/>
                    </a:cubicBezTo>
                    <a:cubicBezTo>
                      <a:pt x="19" y="22"/>
                      <a:pt x="18" y="21"/>
                      <a:pt x="17" y="19"/>
                    </a:cubicBezTo>
                    <a:cubicBezTo>
                      <a:pt x="16" y="19"/>
                      <a:pt x="15" y="18"/>
                      <a:pt x="13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7" y="9"/>
                    </a:cubicBezTo>
                    <a:cubicBezTo>
                      <a:pt x="17" y="9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4" y="6"/>
                      <a:pt x="3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lose/>
                    <a:moveTo>
                      <a:pt x="11" y="21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8" y="2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1"/>
                      <a:pt x="10" y="21"/>
                      <a:pt x="11" y="21"/>
                    </a:cubicBezTo>
                    <a:close/>
                    <a:moveTo>
                      <a:pt x="11" y="9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10" y="9"/>
                      <a:pt x="11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任意多边形: 形状 175"/>
              <p:cNvSpPr>
                <a:spLocks/>
              </p:cNvSpPr>
              <p:nvPr/>
            </p:nvSpPr>
            <p:spPr bwMode="auto">
              <a:xfrm>
                <a:off x="4258" y="2111"/>
                <a:ext cx="145" cy="217"/>
              </a:xfrm>
              <a:custGeom>
                <a:avLst/>
                <a:gdLst>
                  <a:gd name="T0" fmla="*/ 27 w 74"/>
                  <a:gd name="T1" fmla="*/ 73 h 111"/>
                  <a:gd name="T2" fmla="*/ 28 w 74"/>
                  <a:gd name="T3" fmla="*/ 105 h 111"/>
                  <a:gd name="T4" fmla="*/ 34 w 74"/>
                  <a:gd name="T5" fmla="*/ 111 h 111"/>
                  <a:gd name="T6" fmla="*/ 41 w 74"/>
                  <a:gd name="T7" fmla="*/ 111 h 111"/>
                  <a:gd name="T8" fmla="*/ 48 w 74"/>
                  <a:gd name="T9" fmla="*/ 104 h 111"/>
                  <a:gd name="T10" fmla="*/ 48 w 74"/>
                  <a:gd name="T11" fmla="*/ 72 h 111"/>
                  <a:gd name="T12" fmla="*/ 74 w 74"/>
                  <a:gd name="T13" fmla="*/ 37 h 111"/>
                  <a:gd name="T14" fmla="*/ 37 w 74"/>
                  <a:gd name="T15" fmla="*/ 0 h 111"/>
                  <a:gd name="T16" fmla="*/ 0 w 74"/>
                  <a:gd name="T17" fmla="*/ 37 h 111"/>
                  <a:gd name="T18" fmla="*/ 27 w 74"/>
                  <a:gd name="T19" fmla="*/ 73 h 111"/>
                  <a:gd name="T20" fmla="*/ 37 w 74"/>
                  <a:gd name="T21" fmla="*/ 11 h 111"/>
                  <a:gd name="T22" fmla="*/ 64 w 74"/>
                  <a:gd name="T23" fmla="*/ 37 h 111"/>
                  <a:gd name="T24" fmla="*/ 37 w 74"/>
                  <a:gd name="T25" fmla="*/ 63 h 111"/>
                  <a:gd name="T26" fmla="*/ 11 w 74"/>
                  <a:gd name="T27" fmla="*/ 37 h 111"/>
                  <a:gd name="T28" fmla="*/ 37 w 74"/>
                  <a:gd name="T29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11">
                    <a:moveTo>
                      <a:pt x="27" y="73"/>
                    </a:moveTo>
                    <a:cubicBezTo>
                      <a:pt x="28" y="105"/>
                      <a:pt x="28" y="105"/>
                      <a:pt x="28" y="105"/>
                    </a:cubicBezTo>
                    <a:cubicBezTo>
                      <a:pt x="28" y="108"/>
                      <a:pt x="31" y="111"/>
                      <a:pt x="34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5" y="111"/>
                      <a:pt x="48" y="108"/>
                      <a:pt x="48" y="104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63" y="68"/>
                      <a:pt x="74" y="54"/>
                      <a:pt x="74" y="37"/>
                    </a:cubicBezTo>
                    <a:cubicBezTo>
                      <a:pt x="74" y="16"/>
                      <a:pt x="57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4"/>
                      <a:pt x="12" y="68"/>
                      <a:pt x="27" y="73"/>
                    </a:cubicBezTo>
                    <a:close/>
                    <a:moveTo>
                      <a:pt x="37" y="11"/>
                    </a:moveTo>
                    <a:cubicBezTo>
                      <a:pt x="52" y="10"/>
                      <a:pt x="64" y="22"/>
                      <a:pt x="64" y="37"/>
                    </a:cubicBezTo>
                    <a:cubicBezTo>
                      <a:pt x="64" y="51"/>
                      <a:pt x="52" y="63"/>
                      <a:pt x="37" y="63"/>
                    </a:cubicBezTo>
                    <a:cubicBezTo>
                      <a:pt x="23" y="64"/>
                      <a:pt x="11" y="52"/>
                      <a:pt x="11" y="37"/>
                    </a:cubicBezTo>
                    <a:cubicBezTo>
                      <a:pt x="11" y="23"/>
                      <a:pt x="22" y="11"/>
                      <a:pt x="37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任意多边形: 形状 176"/>
              <p:cNvSpPr>
                <a:spLocks/>
              </p:cNvSpPr>
              <p:nvPr/>
            </p:nvSpPr>
            <p:spPr bwMode="auto">
              <a:xfrm>
                <a:off x="4503" y="1661"/>
                <a:ext cx="127" cy="196"/>
              </a:xfrm>
              <a:custGeom>
                <a:avLst/>
                <a:gdLst>
                  <a:gd name="T0" fmla="*/ 49 w 65"/>
                  <a:gd name="T1" fmla="*/ 0 h 100"/>
                  <a:gd name="T2" fmla="*/ 16 w 65"/>
                  <a:gd name="T3" fmla="*/ 0 h 100"/>
                  <a:gd name="T4" fmla="*/ 0 w 65"/>
                  <a:gd name="T5" fmla="*/ 15 h 100"/>
                  <a:gd name="T6" fmla="*/ 0 w 65"/>
                  <a:gd name="T7" fmla="*/ 84 h 100"/>
                  <a:gd name="T8" fmla="*/ 16 w 65"/>
                  <a:gd name="T9" fmla="*/ 100 h 100"/>
                  <a:gd name="T10" fmla="*/ 49 w 65"/>
                  <a:gd name="T11" fmla="*/ 100 h 100"/>
                  <a:gd name="T12" fmla="*/ 65 w 65"/>
                  <a:gd name="T13" fmla="*/ 84 h 100"/>
                  <a:gd name="T14" fmla="*/ 65 w 65"/>
                  <a:gd name="T15" fmla="*/ 15 h 100"/>
                  <a:gd name="T16" fmla="*/ 49 w 65"/>
                  <a:gd name="T17" fmla="*/ 0 h 100"/>
                  <a:gd name="T18" fmla="*/ 58 w 65"/>
                  <a:gd name="T19" fmla="*/ 84 h 100"/>
                  <a:gd name="T20" fmla="*/ 49 w 65"/>
                  <a:gd name="T21" fmla="*/ 93 h 100"/>
                  <a:gd name="T22" fmla="*/ 16 w 65"/>
                  <a:gd name="T23" fmla="*/ 93 h 100"/>
                  <a:gd name="T24" fmla="*/ 7 w 65"/>
                  <a:gd name="T25" fmla="*/ 84 h 100"/>
                  <a:gd name="T26" fmla="*/ 7 w 65"/>
                  <a:gd name="T27" fmla="*/ 15 h 100"/>
                  <a:gd name="T28" fmla="*/ 16 w 65"/>
                  <a:gd name="T29" fmla="*/ 6 h 100"/>
                  <a:gd name="T30" fmla="*/ 49 w 65"/>
                  <a:gd name="T31" fmla="*/ 6 h 100"/>
                  <a:gd name="T32" fmla="*/ 58 w 65"/>
                  <a:gd name="T33" fmla="*/ 15 h 100"/>
                  <a:gd name="T34" fmla="*/ 58 w 65"/>
                  <a:gd name="T35" fmla="*/ 8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100">
                    <a:moveTo>
                      <a:pt x="4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3"/>
                      <a:pt x="7" y="100"/>
                      <a:pt x="16" y="100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8" y="100"/>
                      <a:pt x="65" y="93"/>
                      <a:pt x="65" y="84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7"/>
                      <a:pt x="58" y="0"/>
                      <a:pt x="49" y="0"/>
                    </a:cubicBezTo>
                    <a:close/>
                    <a:moveTo>
                      <a:pt x="58" y="84"/>
                    </a:moveTo>
                    <a:cubicBezTo>
                      <a:pt x="58" y="89"/>
                      <a:pt x="54" y="93"/>
                      <a:pt x="49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1" y="93"/>
                      <a:pt x="7" y="89"/>
                      <a:pt x="7" y="8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0"/>
                      <a:pt x="11" y="6"/>
                      <a:pt x="16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4" y="6"/>
                      <a:pt x="58" y="10"/>
                      <a:pt x="58" y="15"/>
                    </a:cubicBezTo>
                    <a:lnTo>
                      <a:pt x="58" y="8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任意多边形: 形状 177"/>
              <p:cNvSpPr>
                <a:spLocks/>
              </p:cNvSpPr>
              <p:nvPr/>
            </p:nvSpPr>
            <p:spPr bwMode="auto">
              <a:xfrm>
                <a:off x="4554" y="1810"/>
                <a:ext cx="23" cy="23"/>
              </a:xfrm>
              <a:custGeom>
                <a:avLst/>
                <a:gdLst>
                  <a:gd name="T0" fmla="*/ 10 w 12"/>
                  <a:gd name="T1" fmla="*/ 0 h 12"/>
                  <a:gd name="T2" fmla="*/ 3 w 12"/>
                  <a:gd name="T3" fmla="*/ 0 h 12"/>
                  <a:gd name="T4" fmla="*/ 0 w 12"/>
                  <a:gd name="T5" fmla="*/ 3 h 12"/>
                  <a:gd name="T6" fmla="*/ 0 w 12"/>
                  <a:gd name="T7" fmla="*/ 9 h 12"/>
                  <a:gd name="T8" fmla="*/ 3 w 12"/>
                  <a:gd name="T9" fmla="*/ 12 h 12"/>
                  <a:gd name="T10" fmla="*/ 10 w 12"/>
                  <a:gd name="T11" fmla="*/ 12 h 12"/>
                  <a:gd name="T12" fmla="*/ 12 w 12"/>
                  <a:gd name="T13" fmla="*/ 9 h 12"/>
                  <a:gd name="T14" fmla="*/ 12 w 12"/>
                  <a:gd name="T15" fmla="*/ 3 h 12"/>
                  <a:gd name="T16" fmla="*/ 10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2" y="11"/>
                      <a:pt x="12" y="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任意多边形: 形状 178"/>
              <p:cNvSpPr>
                <a:spLocks/>
              </p:cNvSpPr>
              <p:nvPr/>
            </p:nvSpPr>
            <p:spPr bwMode="auto">
              <a:xfrm>
                <a:off x="4524" y="1687"/>
                <a:ext cx="84" cy="113"/>
              </a:xfrm>
              <a:custGeom>
                <a:avLst/>
                <a:gdLst>
                  <a:gd name="T0" fmla="*/ 40 w 43"/>
                  <a:gd name="T1" fmla="*/ 0 h 58"/>
                  <a:gd name="T2" fmla="*/ 2 w 43"/>
                  <a:gd name="T3" fmla="*/ 0 h 58"/>
                  <a:gd name="T4" fmla="*/ 0 w 43"/>
                  <a:gd name="T5" fmla="*/ 3 h 58"/>
                  <a:gd name="T6" fmla="*/ 0 w 43"/>
                  <a:gd name="T7" fmla="*/ 56 h 58"/>
                  <a:gd name="T8" fmla="*/ 2 w 43"/>
                  <a:gd name="T9" fmla="*/ 58 h 58"/>
                  <a:gd name="T10" fmla="*/ 40 w 43"/>
                  <a:gd name="T11" fmla="*/ 58 h 58"/>
                  <a:gd name="T12" fmla="*/ 43 w 43"/>
                  <a:gd name="T13" fmla="*/ 56 h 58"/>
                  <a:gd name="T14" fmla="*/ 43 w 43"/>
                  <a:gd name="T15" fmla="*/ 3 h 58"/>
                  <a:gd name="T16" fmla="*/ 40 w 4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8">
                    <a:moveTo>
                      <a:pt x="4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1" y="58"/>
                      <a:pt x="2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8"/>
                      <a:pt x="43" y="57"/>
                      <a:pt x="43" y="5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1"/>
                      <a:pt x="42" y="0"/>
                      <a:pt x="4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任意多边形: 形状 179"/>
              <p:cNvSpPr>
                <a:spLocks/>
              </p:cNvSpPr>
              <p:nvPr/>
            </p:nvSpPr>
            <p:spPr bwMode="auto">
              <a:xfrm>
                <a:off x="4319" y="987"/>
                <a:ext cx="211" cy="268"/>
              </a:xfrm>
              <a:custGeom>
                <a:avLst/>
                <a:gdLst>
                  <a:gd name="T0" fmla="*/ 78 w 108"/>
                  <a:gd name="T1" fmla="*/ 1 h 137"/>
                  <a:gd name="T2" fmla="*/ 0 w 108"/>
                  <a:gd name="T3" fmla="*/ 30 h 137"/>
                  <a:gd name="T4" fmla="*/ 30 w 108"/>
                  <a:gd name="T5" fmla="*/ 136 h 137"/>
                  <a:gd name="T6" fmla="*/ 107 w 108"/>
                  <a:gd name="T7" fmla="*/ 107 h 137"/>
                  <a:gd name="T8" fmla="*/ 10 w 108"/>
                  <a:gd name="T9" fmla="*/ 30 h 137"/>
                  <a:gd name="T10" fmla="*/ 78 w 108"/>
                  <a:gd name="T11" fmla="*/ 11 h 137"/>
                  <a:gd name="T12" fmla="*/ 96 w 108"/>
                  <a:gd name="T13" fmla="*/ 35 h 137"/>
                  <a:gd name="T14" fmla="*/ 28 w 108"/>
                  <a:gd name="T15" fmla="*/ 53 h 137"/>
                  <a:gd name="T16" fmla="*/ 10 w 108"/>
                  <a:gd name="T17" fmla="*/ 30 h 137"/>
                  <a:gd name="T18" fmla="*/ 14 w 108"/>
                  <a:gd name="T19" fmla="*/ 61 h 137"/>
                  <a:gd name="T20" fmla="*/ 29 w 108"/>
                  <a:gd name="T21" fmla="*/ 64 h 137"/>
                  <a:gd name="T22" fmla="*/ 26 w 108"/>
                  <a:gd name="T23" fmla="*/ 74 h 137"/>
                  <a:gd name="T24" fmla="*/ 11 w 108"/>
                  <a:gd name="T25" fmla="*/ 72 h 137"/>
                  <a:gd name="T26" fmla="*/ 12 w 108"/>
                  <a:gd name="T27" fmla="*/ 86 h 137"/>
                  <a:gd name="T28" fmla="*/ 26 w 108"/>
                  <a:gd name="T29" fmla="*/ 83 h 137"/>
                  <a:gd name="T30" fmla="*/ 29 w 108"/>
                  <a:gd name="T31" fmla="*/ 94 h 137"/>
                  <a:gd name="T32" fmla="*/ 14 w 108"/>
                  <a:gd name="T33" fmla="*/ 97 h 137"/>
                  <a:gd name="T34" fmla="*/ 12 w 108"/>
                  <a:gd name="T35" fmla="*/ 86 h 137"/>
                  <a:gd name="T36" fmla="*/ 15 w 108"/>
                  <a:gd name="T37" fmla="*/ 119 h 137"/>
                  <a:gd name="T38" fmla="*/ 12 w 108"/>
                  <a:gd name="T39" fmla="*/ 108 h 137"/>
                  <a:gd name="T40" fmla="*/ 27 w 108"/>
                  <a:gd name="T41" fmla="*/ 105 h 137"/>
                  <a:gd name="T42" fmla="*/ 30 w 108"/>
                  <a:gd name="T43" fmla="*/ 116 h 137"/>
                  <a:gd name="T44" fmla="*/ 34 w 108"/>
                  <a:gd name="T45" fmla="*/ 64 h 137"/>
                  <a:gd name="T46" fmla="*/ 48 w 108"/>
                  <a:gd name="T47" fmla="*/ 61 h 137"/>
                  <a:gd name="T48" fmla="*/ 51 w 108"/>
                  <a:gd name="T49" fmla="*/ 71 h 137"/>
                  <a:gd name="T50" fmla="*/ 36 w 108"/>
                  <a:gd name="T51" fmla="*/ 74 h 137"/>
                  <a:gd name="T52" fmla="*/ 34 w 108"/>
                  <a:gd name="T53" fmla="*/ 64 h 137"/>
                  <a:gd name="T54" fmla="*/ 37 w 108"/>
                  <a:gd name="T55" fmla="*/ 83 h 137"/>
                  <a:gd name="T56" fmla="*/ 51 w 108"/>
                  <a:gd name="T57" fmla="*/ 85 h 137"/>
                  <a:gd name="T58" fmla="*/ 49 w 108"/>
                  <a:gd name="T59" fmla="*/ 96 h 137"/>
                  <a:gd name="T60" fmla="*/ 34 w 108"/>
                  <a:gd name="T61" fmla="*/ 94 h 137"/>
                  <a:gd name="T62" fmla="*/ 50 w 108"/>
                  <a:gd name="T63" fmla="*/ 118 h 137"/>
                  <a:gd name="T64" fmla="*/ 35 w 108"/>
                  <a:gd name="T65" fmla="*/ 116 h 137"/>
                  <a:gd name="T66" fmla="*/ 37 w 108"/>
                  <a:gd name="T67" fmla="*/ 105 h 137"/>
                  <a:gd name="T68" fmla="*/ 52 w 108"/>
                  <a:gd name="T69" fmla="*/ 107 h 137"/>
                  <a:gd name="T70" fmla="*/ 50 w 108"/>
                  <a:gd name="T71" fmla="*/ 118 h 137"/>
                  <a:gd name="T72" fmla="*/ 59 w 108"/>
                  <a:gd name="T73" fmla="*/ 60 h 137"/>
                  <a:gd name="T74" fmla="*/ 74 w 108"/>
                  <a:gd name="T75" fmla="*/ 63 h 137"/>
                  <a:gd name="T76" fmla="*/ 71 w 108"/>
                  <a:gd name="T77" fmla="*/ 73 h 137"/>
                  <a:gd name="T78" fmla="*/ 56 w 108"/>
                  <a:gd name="T79" fmla="*/ 71 h 137"/>
                  <a:gd name="T80" fmla="*/ 57 w 108"/>
                  <a:gd name="T81" fmla="*/ 85 h 137"/>
                  <a:gd name="T82" fmla="*/ 71 w 108"/>
                  <a:gd name="T83" fmla="*/ 82 h 137"/>
                  <a:gd name="T84" fmla="*/ 74 w 108"/>
                  <a:gd name="T85" fmla="*/ 93 h 137"/>
                  <a:gd name="T86" fmla="*/ 59 w 108"/>
                  <a:gd name="T87" fmla="*/ 96 h 137"/>
                  <a:gd name="T88" fmla="*/ 57 w 108"/>
                  <a:gd name="T89" fmla="*/ 85 h 137"/>
                  <a:gd name="T90" fmla="*/ 60 w 108"/>
                  <a:gd name="T91" fmla="*/ 118 h 137"/>
                  <a:gd name="T92" fmla="*/ 57 w 108"/>
                  <a:gd name="T93" fmla="*/ 107 h 137"/>
                  <a:gd name="T94" fmla="*/ 72 w 108"/>
                  <a:gd name="T95" fmla="*/ 104 h 137"/>
                  <a:gd name="T96" fmla="*/ 75 w 108"/>
                  <a:gd name="T97" fmla="*/ 115 h 137"/>
                  <a:gd name="T98" fmla="*/ 79 w 108"/>
                  <a:gd name="T99" fmla="*/ 63 h 137"/>
                  <a:gd name="T100" fmla="*/ 93 w 108"/>
                  <a:gd name="T101" fmla="*/ 60 h 137"/>
                  <a:gd name="T102" fmla="*/ 96 w 108"/>
                  <a:gd name="T103" fmla="*/ 70 h 137"/>
                  <a:gd name="T104" fmla="*/ 81 w 108"/>
                  <a:gd name="T105" fmla="*/ 73 h 137"/>
                  <a:gd name="T106" fmla="*/ 79 w 108"/>
                  <a:gd name="T107" fmla="*/ 63 h 137"/>
                  <a:gd name="T108" fmla="*/ 82 w 108"/>
                  <a:gd name="T109" fmla="*/ 82 h 137"/>
                  <a:gd name="T110" fmla="*/ 96 w 108"/>
                  <a:gd name="T111" fmla="*/ 84 h 137"/>
                  <a:gd name="T112" fmla="*/ 94 w 108"/>
                  <a:gd name="T113" fmla="*/ 95 h 137"/>
                  <a:gd name="T114" fmla="*/ 79 w 108"/>
                  <a:gd name="T115" fmla="*/ 93 h 137"/>
                  <a:gd name="T116" fmla="*/ 95 w 108"/>
                  <a:gd name="T117" fmla="*/ 117 h 137"/>
                  <a:gd name="T118" fmla="*/ 80 w 108"/>
                  <a:gd name="T119" fmla="*/ 115 h 137"/>
                  <a:gd name="T120" fmla="*/ 82 w 108"/>
                  <a:gd name="T121" fmla="*/ 104 h 137"/>
                  <a:gd name="T122" fmla="*/ 97 w 108"/>
                  <a:gd name="T123" fmla="*/ 106 h 137"/>
                  <a:gd name="T124" fmla="*/ 95 w 108"/>
                  <a:gd name="T125" fmla="*/ 11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8" h="137">
                    <a:moveTo>
                      <a:pt x="106" y="27"/>
                    </a:moveTo>
                    <a:cubicBezTo>
                      <a:pt x="105" y="12"/>
                      <a:pt x="93" y="0"/>
                      <a:pt x="78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2" y="2"/>
                      <a:pt x="0" y="15"/>
                      <a:pt x="0" y="3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25"/>
                      <a:pt x="15" y="137"/>
                      <a:pt x="30" y="136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96" y="135"/>
                      <a:pt x="108" y="122"/>
                      <a:pt x="107" y="107"/>
                    </a:cubicBezTo>
                    <a:lnTo>
                      <a:pt x="106" y="27"/>
                    </a:lnTo>
                    <a:close/>
                    <a:moveTo>
                      <a:pt x="10" y="30"/>
                    </a:moveTo>
                    <a:cubicBezTo>
                      <a:pt x="10" y="20"/>
                      <a:pt x="18" y="12"/>
                      <a:pt x="27" y="12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1"/>
                      <a:pt x="95" y="18"/>
                      <a:pt x="95" y="28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44"/>
                      <a:pt x="88" y="52"/>
                      <a:pt x="79" y="52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8" y="53"/>
                      <a:pt x="11" y="46"/>
                      <a:pt x="10" y="36"/>
                    </a:cubicBezTo>
                    <a:lnTo>
                      <a:pt x="10" y="30"/>
                    </a:lnTo>
                    <a:close/>
                    <a:moveTo>
                      <a:pt x="11" y="64"/>
                    </a:moveTo>
                    <a:cubicBezTo>
                      <a:pt x="11" y="63"/>
                      <a:pt x="12" y="61"/>
                      <a:pt x="14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7" y="61"/>
                      <a:pt x="28" y="62"/>
                      <a:pt x="29" y="64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3"/>
                      <a:pt x="28" y="74"/>
                      <a:pt x="26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2" y="75"/>
                      <a:pt x="11" y="74"/>
                      <a:pt x="11" y="72"/>
                    </a:cubicBezTo>
                    <a:lnTo>
                      <a:pt x="11" y="64"/>
                    </a:lnTo>
                    <a:close/>
                    <a:moveTo>
                      <a:pt x="12" y="86"/>
                    </a:moveTo>
                    <a:cubicBezTo>
                      <a:pt x="12" y="85"/>
                      <a:pt x="13" y="83"/>
                      <a:pt x="14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8" y="83"/>
                      <a:pt x="29" y="84"/>
                      <a:pt x="29" y="86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5"/>
                      <a:pt x="28" y="96"/>
                      <a:pt x="27" y="96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3" y="97"/>
                      <a:pt x="12" y="96"/>
                      <a:pt x="12" y="94"/>
                    </a:cubicBezTo>
                    <a:lnTo>
                      <a:pt x="12" y="86"/>
                    </a:lnTo>
                    <a:close/>
                    <a:moveTo>
                      <a:pt x="27" y="118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3" y="119"/>
                      <a:pt x="12" y="118"/>
                      <a:pt x="12" y="116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7"/>
                      <a:pt x="13" y="105"/>
                      <a:pt x="15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8" y="105"/>
                      <a:pt x="29" y="106"/>
                      <a:pt x="29" y="108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7"/>
                      <a:pt x="29" y="118"/>
                      <a:pt x="27" y="118"/>
                    </a:cubicBezTo>
                    <a:close/>
                    <a:moveTo>
                      <a:pt x="34" y="64"/>
                    </a:moveTo>
                    <a:cubicBezTo>
                      <a:pt x="34" y="62"/>
                      <a:pt x="35" y="61"/>
                      <a:pt x="36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50" y="61"/>
                      <a:pt x="51" y="62"/>
                      <a:pt x="51" y="63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3"/>
                      <a:pt x="50" y="74"/>
                      <a:pt x="4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4"/>
                      <a:pt x="34" y="73"/>
                      <a:pt x="34" y="72"/>
                    </a:cubicBezTo>
                    <a:lnTo>
                      <a:pt x="34" y="64"/>
                    </a:lnTo>
                    <a:close/>
                    <a:moveTo>
                      <a:pt x="34" y="86"/>
                    </a:moveTo>
                    <a:cubicBezTo>
                      <a:pt x="34" y="84"/>
                      <a:pt x="35" y="83"/>
                      <a:pt x="37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1" y="84"/>
                      <a:pt x="51" y="85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5"/>
                      <a:pt x="51" y="96"/>
                      <a:pt x="49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5" y="96"/>
                      <a:pt x="34" y="95"/>
                      <a:pt x="34" y="94"/>
                    </a:cubicBezTo>
                    <a:lnTo>
                      <a:pt x="34" y="86"/>
                    </a:lnTo>
                    <a:close/>
                    <a:moveTo>
                      <a:pt x="50" y="118"/>
                    </a:moveTo>
                    <a:cubicBezTo>
                      <a:pt x="37" y="118"/>
                      <a:pt x="37" y="118"/>
                      <a:pt x="37" y="118"/>
                    </a:cubicBezTo>
                    <a:cubicBezTo>
                      <a:pt x="36" y="118"/>
                      <a:pt x="35" y="117"/>
                      <a:pt x="35" y="116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4" y="106"/>
                      <a:pt x="36" y="105"/>
                      <a:pt x="37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51" y="105"/>
                      <a:pt x="52" y="106"/>
                      <a:pt x="52" y="10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7"/>
                      <a:pt x="51" y="118"/>
                      <a:pt x="50" y="118"/>
                    </a:cubicBezTo>
                    <a:close/>
                    <a:moveTo>
                      <a:pt x="56" y="63"/>
                    </a:moveTo>
                    <a:cubicBezTo>
                      <a:pt x="56" y="62"/>
                      <a:pt x="57" y="60"/>
                      <a:pt x="59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2" y="60"/>
                      <a:pt x="73" y="61"/>
                      <a:pt x="74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2"/>
                      <a:pt x="73" y="73"/>
                      <a:pt x="71" y="73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7" y="74"/>
                      <a:pt x="56" y="73"/>
                      <a:pt x="56" y="71"/>
                    </a:cubicBezTo>
                    <a:lnTo>
                      <a:pt x="56" y="63"/>
                    </a:lnTo>
                    <a:close/>
                    <a:moveTo>
                      <a:pt x="57" y="85"/>
                    </a:moveTo>
                    <a:cubicBezTo>
                      <a:pt x="56" y="84"/>
                      <a:pt x="58" y="82"/>
                      <a:pt x="59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3" y="82"/>
                      <a:pt x="74" y="83"/>
                      <a:pt x="74" y="8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4" y="94"/>
                      <a:pt x="73" y="95"/>
                      <a:pt x="72" y="95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8" y="96"/>
                      <a:pt x="57" y="95"/>
                      <a:pt x="57" y="93"/>
                    </a:cubicBezTo>
                    <a:lnTo>
                      <a:pt x="57" y="85"/>
                    </a:lnTo>
                    <a:close/>
                    <a:moveTo>
                      <a:pt x="72" y="117"/>
                    </a:moveTo>
                    <a:cubicBezTo>
                      <a:pt x="60" y="118"/>
                      <a:pt x="60" y="118"/>
                      <a:pt x="60" y="118"/>
                    </a:cubicBezTo>
                    <a:cubicBezTo>
                      <a:pt x="58" y="118"/>
                      <a:pt x="57" y="117"/>
                      <a:pt x="57" y="115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6"/>
                      <a:pt x="58" y="104"/>
                      <a:pt x="60" y="104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3" y="104"/>
                      <a:pt x="74" y="105"/>
                      <a:pt x="74" y="107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6"/>
                      <a:pt x="74" y="117"/>
                      <a:pt x="72" y="117"/>
                    </a:cubicBezTo>
                    <a:close/>
                    <a:moveTo>
                      <a:pt x="79" y="63"/>
                    </a:moveTo>
                    <a:cubicBezTo>
                      <a:pt x="78" y="61"/>
                      <a:pt x="80" y="60"/>
                      <a:pt x="81" y="6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5" y="60"/>
                      <a:pt x="96" y="61"/>
                      <a:pt x="96" y="62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2"/>
                      <a:pt x="95" y="73"/>
                      <a:pt x="94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3"/>
                      <a:pt x="79" y="72"/>
                      <a:pt x="79" y="71"/>
                    </a:cubicBezTo>
                    <a:lnTo>
                      <a:pt x="79" y="63"/>
                    </a:lnTo>
                    <a:close/>
                    <a:moveTo>
                      <a:pt x="79" y="85"/>
                    </a:moveTo>
                    <a:cubicBezTo>
                      <a:pt x="79" y="83"/>
                      <a:pt x="80" y="82"/>
                      <a:pt x="82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5" y="82"/>
                      <a:pt x="96" y="83"/>
                      <a:pt x="96" y="8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4"/>
                      <a:pt x="96" y="95"/>
                      <a:pt x="94" y="95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0" y="95"/>
                      <a:pt x="79" y="94"/>
                      <a:pt x="79" y="93"/>
                    </a:cubicBezTo>
                    <a:lnTo>
                      <a:pt x="79" y="85"/>
                    </a:lnTo>
                    <a:close/>
                    <a:moveTo>
                      <a:pt x="95" y="117"/>
                    </a:moveTo>
                    <a:cubicBezTo>
                      <a:pt x="82" y="117"/>
                      <a:pt x="82" y="117"/>
                      <a:pt x="82" y="117"/>
                    </a:cubicBezTo>
                    <a:cubicBezTo>
                      <a:pt x="81" y="117"/>
                      <a:pt x="80" y="116"/>
                      <a:pt x="80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9" y="105"/>
                      <a:pt x="81" y="104"/>
                      <a:pt x="82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6" y="104"/>
                      <a:pt x="97" y="105"/>
                      <a:pt x="97" y="106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97" y="116"/>
                      <a:pt x="96" y="117"/>
                      <a:pt x="95" y="11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1" name="任意多边形: 形状 180"/>
              <p:cNvSpPr>
                <a:spLocks/>
              </p:cNvSpPr>
              <p:nvPr/>
            </p:nvSpPr>
            <p:spPr bwMode="auto">
              <a:xfrm>
                <a:off x="4352" y="1020"/>
                <a:ext cx="65" cy="63"/>
              </a:xfrm>
              <a:custGeom>
                <a:avLst/>
                <a:gdLst>
                  <a:gd name="T0" fmla="*/ 28 w 33"/>
                  <a:gd name="T1" fmla="*/ 11 h 32"/>
                  <a:gd name="T2" fmla="*/ 21 w 33"/>
                  <a:gd name="T3" fmla="*/ 11 h 32"/>
                  <a:gd name="T4" fmla="*/ 21 w 33"/>
                  <a:gd name="T5" fmla="*/ 4 h 32"/>
                  <a:gd name="T6" fmla="*/ 16 w 33"/>
                  <a:gd name="T7" fmla="*/ 0 h 32"/>
                  <a:gd name="T8" fmla="*/ 12 w 33"/>
                  <a:gd name="T9" fmla="*/ 4 h 32"/>
                  <a:gd name="T10" fmla="*/ 12 w 33"/>
                  <a:gd name="T11" fmla="*/ 11 h 32"/>
                  <a:gd name="T12" fmla="*/ 5 w 33"/>
                  <a:gd name="T13" fmla="*/ 12 h 32"/>
                  <a:gd name="T14" fmla="*/ 0 w 33"/>
                  <a:gd name="T15" fmla="*/ 16 h 32"/>
                  <a:gd name="T16" fmla="*/ 5 w 33"/>
                  <a:gd name="T17" fmla="*/ 21 h 32"/>
                  <a:gd name="T18" fmla="*/ 12 w 33"/>
                  <a:gd name="T19" fmla="*/ 21 h 32"/>
                  <a:gd name="T20" fmla="*/ 12 w 33"/>
                  <a:gd name="T21" fmla="*/ 28 h 32"/>
                  <a:gd name="T22" fmla="*/ 17 w 33"/>
                  <a:gd name="T23" fmla="*/ 32 h 32"/>
                  <a:gd name="T24" fmla="*/ 21 w 33"/>
                  <a:gd name="T25" fmla="*/ 28 h 32"/>
                  <a:gd name="T26" fmla="*/ 21 w 33"/>
                  <a:gd name="T27" fmla="*/ 20 h 32"/>
                  <a:gd name="T28" fmla="*/ 28 w 33"/>
                  <a:gd name="T29" fmla="*/ 20 h 32"/>
                  <a:gd name="T30" fmla="*/ 33 w 33"/>
                  <a:gd name="T31" fmla="*/ 16 h 32"/>
                  <a:gd name="T32" fmla="*/ 28 w 33"/>
                  <a:gd name="T3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28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cubicBezTo>
                      <a:pt x="13" y="0"/>
                      <a:pt x="11" y="2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14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30"/>
                      <a:pt x="14" y="32"/>
                      <a:pt x="17" y="32"/>
                    </a:cubicBezTo>
                    <a:cubicBezTo>
                      <a:pt x="19" y="32"/>
                      <a:pt x="21" y="30"/>
                      <a:pt x="21" y="2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20"/>
                      <a:pt x="33" y="18"/>
                      <a:pt x="33" y="16"/>
                    </a:cubicBezTo>
                    <a:cubicBezTo>
                      <a:pt x="33" y="13"/>
                      <a:pt x="30" y="11"/>
                      <a:pt x="28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2" name="任意多边形: 形状 181"/>
              <p:cNvSpPr>
                <a:spLocks/>
              </p:cNvSpPr>
              <p:nvPr/>
            </p:nvSpPr>
            <p:spPr bwMode="auto">
              <a:xfrm>
                <a:off x="4428" y="1040"/>
                <a:ext cx="63" cy="19"/>
              </a:xfrm>
              <a:custGeom>
                <a:avLst/>
                <a:gdLst>
                  <a:gd name="T0" fmla="*/ 28 w 32"/>
                  <a:gd name="T1" fmla="*/ 0 h 10"/>
                  <a:gd name="T2" fmla="*/ 4 w 32"/>
                  <a:gd name="T3" fmla="*/ 1 h 10"/>
                  <a:gd name="T4" fmla="*/ 0 w 32"/>
                  <a:gd name="T5" fmla="*/ 5 h 10"/>
                  <a:gd name="T6" fmla="*/ 4 w 32"/>
                  <a:gd name="T7" fmla="*/ 10 h 10"/>
                  <a:gd name="T8" fmla="*/ 28 w 32"/>
                  <a:gd name="T9" fmla="*/ 9 h 10"/>
                  <a:gd name="T10" fmla="*/ 32 w 32"/>
                  <a:gd name="T11" fmla="*/ 5 h 10"/>
                  <a:gd name="T12" fmla="*/ 28 w 3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2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3" name="任意多边形: 形状 182"/>
              <p:cNvSpPr>
                <a:spLocks/>
              </p:cNvSpPr>
              <p:nvPr/>
            </p:nvSpPr>
            <p:spPr bwMode="auto">
              <a:xfrm>
                <a:off x="3994" y="2109"/>
                <a:ext cx="141" cy="219"/>
              </a:xfrm>
              <a:custGeom>
                <a:avLst/>
                <a:gdLst>
                  <a:gd name="T0" fmla="*/ 55 w 72"/>
                  <a:gd name="T1" fmla="*/ 0 h 112"/>
                  <a:gd name="T2" fmla="*/ 17 w 72"/>
                  <a:gd name="T3" fmla="*/ 0 h 112"/>
                  <a:gd name="T4" fmla="*/ 0 w 72"/>
                  <a:gd name="T5" fmla="*/ 17 h 112"/>
                  <a:gd name="T6" fmla="*/ 0 w 72"/>
                  <a:gd name="T7" fmla="*/ 94 h 112"/>
                  <a:gd name="T8" fmla="*/ 17 w 72"/>
                  <a:gd name="T9" fmla="*/ 112 h 112"/>
                  <a:gd name="T10" fmla="*/ 55 w 72"/>
                  <a:gd name="T11" fmla="*/ 112 h 112"/>
                  <a:gd name="T12" fmla="*/ 72 w 72"/>
                  <a:gd name="T13" fmla="*/ 94 h 112"/>
                  <a:gd name="T14" fmla="*/ 72 w 72"/>
                  <a:gd name="T15" fmla="*/ 17 h 112"/>
                  <a:gd name="T16" fmla="*/ 55 w 72"/>
                  <a:gd name="T17" fmla="*/ 0 h 112"/>
                  <a:gd name="T18" fmla="*/ 64 w 72"/>
                  <a:gd name="T19" fmla="*/ 94 h 112"/>
                  <a:gd name="T20" fmla="*/ 55 w 72"/>
                  <a:gd name="T21" fmla="*/ 104 h 112"/>
                  <a:gd name="T22" fmla="*/ 17 w 72"/>
                  <a:gd name="T23" fmla="*/ 104 h 112"/>
                  <a:gd name="T24" fmla="*/ 8 w 72"/>
                  <a:gd name="T25" fmla="*/ 94 h 112"/>
                  <a:gd name="T26" fmla="*/ 8 w 72"/>
                  <a:gd name="T27" fmla="*/ 17 h 112"/>
                  <a:gd name="T28" fmla="*/ 17 w 72"/>
                  <a:gd name="T29" fmla="*/ 8 h 112"/>
                  <a:gd name="T30" fmla="*/ 55 w 72"/>
                  <a:gd name="T31" fmla="*/ 8 h 112"/>
                  <a:gd name="T32" fmla="*/ 64 w 72"/>
                  <a:gd name="T33" fmla="*/ 17 h 112"/>
                  <a:gd name="T34" fmla="*/ 64 w 72"/>
                  <a:gd name="T35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2">
                    <a:moveTo>
                      <a:pt x="55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4"/>
                      <a:pt x="8" y="112"/>
                      <a:pt x="17" y="11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64" y="112"/>
                      <a:pt x="72" y="104"/>
                      <a:pt x="72" y="94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8"/>
                      <a:pt x="64" y="0"/>
                      <a:pt x="55" y="0"/>
                    </a:cubicBezTo>
                    <a:close/>
                    <a:moveTo>
                      <a:pt x="64" y="94"/>
                    </a:moveTo>
                    <a:cubicBezTo>
                      <a:pt x="64" y="100"/>
                      <a:pt x="60" y="104"/>
                      <a:pt x="55" y="104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04"/>
                      <a:pt x="8" y="100"/>
                      <a:pt x="8" y="9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2"/>
                      <a:pt x="12" y="8"/>
                      <a:pt x="17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60" y="8"/>
                      <a:pt x="64" y="12"/>
                      <a:pt x="64" y="17"/>
                    </a:cubicBezTo>
                    <a:lnTo>
                      <a:pt x="64" y="9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4" name="任意多边形: 形状 183"/>
              <p:cNvSpPr>
                <a:spLocks/>
              </p:cNvSpPr>
              <p:nvPr/>
            </p:nvSpPr>
            <p:spPr bwMode="auto">
              <a:xfrm>
                <a:off x="4051" y="2275"/>
                <a:ext cx="27" cy="26"/>
              </a:xfrm>
              <a:custGeom>
                <a:avLst/>
                <a:gdLst>
                  <a:gd name="T0" fmla="*/ 11 w 14"/>
                  <a:gd name="T1" fmla="*/ 0 h 13"/>
                  <a:gd name="T2" fmla="*/ 3 w 14"/>
                  <a:gd name="T3" fmla="*/ 0 h 13"/>
                  <a:gd name="T4" fmla="*/ 0 w 14"/>
                  <a:gd name="T5" fmla="*/ 3 h 13"/>
                  <a:gd name="T6" fmla="*/ 0 w 14"/>
                  <a:gd name="T7" fmla="*/ 10 h 13"/>
                  <a:gd name="T8" fmla="*/ 3 w 14"/>
                  <a:gd name="T9" fmla="*/ 13 h 13"/>
                  <a:gd name="T10" fmla="*/ 11 w 14"/>
                  <a:gd name="T11" fmla="*/ 13 h 13"/>
                  <a:gd name="T12" fmla="*/ 14 w 14"/>
                  <a:gd name="T13" fmla="*/ 10 h 13"/>
                  <a:gd name="T14" fmla="*/ 14 w 14"/>
                  <a:gd name="T15" fmla="*/ 3 h 13"/>
                  <a:gd name="T16" fmla="*/ 11 w 1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1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4" y="12"/>
                      <a:pt x="14" y="1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5" name="任意多边形: 形状 184"/>
              <p:cNvSpPr>
                <a:spLocks/>
              </p:cNvSpPr>
              <p:nvPr/>
            </p:nvSpPr>
            <p:spPr bwMode="auto">
              <a:xfrm>
                <a:off x="4018" y="2138"/>
                <a:ext cx="94" cy="128"/>
              </a:xfrm>
              <a:custGeom>
                <a:avLst/>
                <a:gdLst>
                  <a:gd name="T0" fmla="*/ 45 w 48"/>
                  <a:gd name="T1" fmla="*/ 0 h 65"/>
                  <a:gd name="T2" fmla="*/ 3 w 48"/>
                  <a:gd name="T3" fmla="*/ 0 h 65"/>
                  <a:gd name="T4" fmla="*/ 0 w 48"/>
                  <a:gd name="T5" fmla="*/ 3 h 65"/>
                  <a:gd name="T6" fmla="*/ 0 w 48"/>
                  <a:gd name="T7" fmla="*/ 62 h 65"/>
                  <a:gd name="T8" fmla="*/ 3 w 48"/>
                  <a:gd name="T9" fmla="*/ 65 h 65"/>
                  <a:gd name="T10" fmla="*/ 45 w 48"/>
                  <a:gd name="T11" fmla="*/ 65 h 65"/>
                  <a:gd name="T12" fmla="*/ 48 w 48"/>
                  <a:gd name="T13" fmla="*/ 62 h 65"/>
                  <a:gd name="T14" fmla="*/ 48 w 48"/>
                  <a:gd name="T15" fmla="*/ 3 h 65"/>
                  <a:gd name="T16" fmla="*/ 45 w 4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5">
                    <a:moveTo>
                      <a:pt x="4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2" y="65"/>
                      <a:pt x="3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7" y="65"/>
                      <a:pt x="48" y="63"/>
                      <a:pt x="48" y="6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6" name="任意多边形: 形状 185"/>
              <p:cNvSpPr>
                <a:spLocks/>
              </p:cNvSpPr>
              <p:nvPr/>
            </p:nvSpPr>
            <p:spPr bwMode="auto">
              <a:xfrm>
                <a:off x="4057" y="2330"/>
                <a:ext cx="113" cy="110"/>
              </a:xfrm>
              <a:custGeom>
                <a:avLst/>
                <a:gdLst>
                  <a:gd name="T0" fmla="*/ 55 w 58"/>
                  <a:gd name="T1" fmla="*/ 17 h 56"/>
                  <a:gd name="T2" fmla="*/ 43 w 58"/>
                  <a:gd name="T3" fmla="*/ 4 h 56"/>
                  <a:gd name="T4" fmla="*/ 31 w 58"/>
                  <a:gd name="T5" fmla="*/ 3 h 56"/>
                  <a:gd name="T6" fmla="*/ 4 w 58"/>
                  <a:gd name="T7" fmla="*/ 27 h 56"/>
                  <a:gd name="T8" fmla="*/ 3 w 58"/>
                  <a:gd name="T9" fmla="*/ 39 h 56"/>
                  <a:gd name="T10" fmla="*/ 15 w 58"/>
                  <a:gd name="T11" fmla="*/ 52 h 56"/>
                  <a:gd name="T12" fmla="*/ 26 w 58"/>
                  <a:gd name="T13" fmla="*/ 53 h 56"/>
                  <a:gd name="T14" fmla="*/ 54 w 58"/>
                  <a:gd name="T15" fmla="*/ 29 h 56"/>
                  <a:gd name="T16" fmla="*/ 55 w 58"/>
                  <a:gd name="T17" fmla="*/ 17 h 56"/>
                  <a:gd name="T18" fmla="*/ 24 w 58"/>
                  <a:gd name="T19" fmla="*/ 50 h 56"/>
                  <a:gd name="T20" fmla="*/ 17 w 58"/>
                  <a:gd name="T21" fmla="*/ 50 h 56"/>
                  <a:gd name="T22" fmla="*/ 6 w 58"/>
                  <a:gd name="T23" fmla="*/ 36 h 56"/>
                  <a:gd name="T24" fmla="*/ 6 w 58"/>
                  <a:gd name="T25" fmla="*/ 30 h 56"/>
                  <a:gd name="T26" fmla="*/ 34 w 58"/>
                  <a:gd name="T27" fmla="*/ 6 h 56"/>
                  <a:gd name="T28" fmla="*/ 40 w 58"/>
                  <a:gd name="T29" fmla="*/ 6 h 56"/>
                  <a:gd name="T30" fmla="*/ 52 w 58"/>
                  <a:gd name="T31" fmla="*/ 19 h 56"/>
                  <a:gd name="T32" fmla="*/ 51 w 58"/>
                  <a:gd name="T33" fmla="*/ 26 h 56"/>
                  <a:gd name="T34" fmla="*/ 24 w 58"/>
                  <a:gd name="T35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6">
                    <a:moveTo>
                      <a:pt x="55" y="17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0" y="0"/>
                      <a:pt x="35" y="0"/>
                      <a:pt x="31" y="3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" y="30"/>
                      <a:pt x="0" y="35"/>
                      <a:pt x="3" y="3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8" y="55"/>
                      <a:pt x="23" y="56"/>
                      <a:pt x="26" y="5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7" y="26"/>
                      <a:pt x="58" y="20"/>
                      <a:pt x="55" y="17"/>
                    </a:cubicBezTo>
                    <a:close/>
                    <a:moveTo>
                      <a:pt x="24" y="50"/>
                    </a:moveTo>
                    <a:cubicBezTo>
                      <a:pt x="22" y="52"/>
                      <a:pt x="19" y="52"/>
                      <a:pt x="17" y="50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4"/>
                      <a:pt x="4" y="31"/>
                      <a:pt x="6" y="3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6" y="4"/>
                      <a:pt x="39" y="4"/>
                      <a:pt x="40" y="6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4" y="21"/>
                      <a:pt x="53" y="24"/>
                      <a:pt x="51" y="26"/>
                    </a:cubicBez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任意多边形: 形状 186"/>
              <p:cNvSpPr>
                <a:spLocks/>
              </p:cNvSpPr>
              <p:nvPr/>
            </p:nvSpPr>
            <p:spPr bwMode="auto">
              <a:xfrm>
                <a:off x="4080" y="2399"/>
                <a:ext cx="16" cy="15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1 h 8"/>
                  <a:gd name="T4" fmla="*/ 3 w 8"/>
                  <a:gd name="T5" fmla="*/ 0 h 8"/>
                  <a:gd name="T6" fmla="*/ 1 w 8"/>
                  <a:gd name="T7" fmla="*/ 3 h 8"/>
                  <a:gd name="T8" fmla="*/ 1 w 8"/>
                  <a:gd name="T9" fmla="*/ 5 h 8"/>
                  <a:gd name="T10" fmla="*/ 3 w 8"/>
                  <a:gd name="T11" fmla="*/ 8 h 8"/>
                  <a:gd name="T12" fmla="*/ 5 w 8"/>
                  <a:gd name="T13" fmla="*/ 8 h 8"/>
                  <a:gd name="T14" fmla="*/ 8 w 8"/>
                  <a:gd name="T15" fmla="*/ 5 h 8"/>
                  <a:gd name="T16" fmla="*/ 8 w 8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8" name="任意多边形: 形状 187"/>
              <p:cNvSpPr>
                <a:spLocks/>
              </p:cNvSpPr>
              <p:nvPr/>
            </p:nvSpPr>
            <p:spPr bwMode="auto">
              <a:xfrm>
                <a:off x="4082" y="2344"/>
                <a:ext cx="75" cy="70"/>
              </a:xfrm>
              <a:custGeom>
                <a:avLst/>
                <a:gdLst>
                  <a:gd name="T0" fmla="*/ 37 w 38"/>
                  <a:gd name="T1" fmla="*/ 16 h 36"/>
                  <a:gd name="T2" fmla="*/ 24 w 38"/>
                  <a:gd name="T3" fmla="*/ 1 h 36"/>
                  <a:gd name="T4" fmla="*/ 22 w 38"/>
                  <a:gd name="T5" fmla="*/ 0 h 36"/>
                  <a:gd name="T6" fmla="*/ 1 w 38"/>
                  <a:gd name="T7" fmla="*/ 19 h 36"/>
                  <a:gd name="T8" fmla="*/ 1 w 38"/>
                  <a:gd name="T9" fmla="*/ 21 h 36"/>
                  <a:gd name="T10" fmla="*/ 14 w 38"/>
                  <a:gd name="T11" fmla="*/ 36 h 36"/>
                  <a:gd name="T12" fmla="*/ 16 w 38"/>
                  <a:gd name="T13" fmla="*/ 36 h 36"/>
                  <a:gd name="T14" fmla="*/ 37 w 38"/>
                  <a:gd name="T15" fmla="*/ 17 h 36"/>
                  <a:gd name="T16" fmla="*/ 37 w 38"/>
                  <a:gd name="T17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37" y="16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5" y="36"/>
                      <a:pt x="16" y="36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6"/>
                      <a:pt x="37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9" name="任意多边形: 形状 188"/>
              <p:cNvSpPr>
                <a:spLocks/>
              </p:cNvSpPr>
              <p:nvPr/>
            </p:nvSpPr>
            <p:spPr bwMode="auto">
              <a:xfrm>
                <a:off x="4663" y="1108"/>
                <a:ext cx="63" cy="86"/>
              </a:xfrm>
              <a:custGeom>
                <a:avLst/>
                <a:gdLst>
                  <a:gd name="T0" fmla="*/ 0 w 63"/>
                  <a:gd name="T1" fmla="*/ 74 h 86"/>
                  <a:gd name="T2" fmla="*/ 10 w 63"/>
                  <a:gd name="T3" fmla="*/ 84 h 86"/>
                  <a:gd name="T4" fmla="*/ 63 w 63"/>
                  <a:gd name="T5" fmla="*/ 86 h 86"/>
                  <a:gd name="T6" fmla="*/ 63 w 63"/>
                  <a:gd name="T7" fmla="*/ 0 h 86"/>
                  <a:gd name="T8" fmla="*/ 0 w 63"/>
                  <a:gd name="T9" fmla="*/ 0 h 86"/>
                  <a:gd name="T10" fmla="*/ 0 w 63"/>
                  <a:gd name="T11" fmla="*/ 74 h 86"/>
                  <a:gd name="T12" fmla="*/ 18 w 63"/>
                  <a:gd name="T13" fmla="*/ 78 h 86"/>
                  <a:gd name="T14" fmla="*/ 12 w 63"/>
                  <a:gd name="T15" fmla="*/ 78 h 86"/>
                  <a:gd name="T16" fmla="*/ 12 w 63"/>
                  <a:gd name="T17" fmla="*/ 65 h 86"/>
                  <a:gd name="T18" fmla="*/ 18 w 63"/>
                  <a:gd name="T19" fmla="*/ 65 h 86"/>
                  <a:gd name="T20" fmla="*/ 18 w 63"/>
                  <a:gd name="T21" fmla="*/ 78 h 86"/>
                  <a:gd name="T22" fmla="*/ 29 w 63"/>
                  <a:gd name="T23" fmla="*/ 78 h 86"/>
                  <a:gd name="T24" fmla="*/ 24 w 63"/>
                  <a:gd name="T25" fmla="*/ 78 h 86"/>
                  <a:gd name="T26" fmla="*/ 24 w 63"/>
                  <a:gd name="T27" fmla="*/ 65 h 86"/>
                  <a:gd name="T28" fmla="*/ 29 w 63"/>
                  <a:gd name="T29" fmla="*/ 65 h 86"/>
                  <a:gd name="T30" fmla="*/ 29 w 63"/>
                  <a:gd name="T31" fmla="*/ 78 h 86"/>
                  <a:gd name="T32" fmla="*/ 43 w 63"/>
                  <a:gd name="T33" fmla="*/ 78 h 86"/>
                  <a:gd name="T34" fmla="*/ 37 w 63"/>
                  <a:gd name="T35" fmla="*/ 78 h 86"/>
                  <a:gd name="T36" fmla="*/ 37 w 63"/>
                  <a:gd name="T37" fmla="*/ 65 h 86"/>
                  <a:gd name="T38" fmla="*/ 43 w 63"/>
                  <a:gd name="T39" fmla="*/ 65 h 86"/>
                  <a:gd name="T40" fmla="*/ 43 w 63"/>
                  <a:gd name="T41" fmla="*/ 78 h 86"/>
                  <a:gd name="T42" fmla="*/ 55 w 63"/>
                  <a:gd name="T43" fmla="*/ 78 h 86"/>
                  <a:gd name="T44" fmla="*/ 49 w 63"/>
                  <a:gd name="T45" fmla="*/ 78 h 86"/>
                  <a:gd name="T46" fmla="*/ 49 w 63"/>
                  <a:gd name="T47" fmla="*/ 65 h 86"/>
                  <a:gd name="T48" fmla="*/ 55 w 63"/>
                  <a:gd name="T49" fmla="*/ 65 h 86"/>
                  <a:gd name="T50" fmla="*/ 55 w 63"/>
                  <a:gd name="T51" fmla="*/ 78 h 86"/>
                  <a:gd name="T52" fmla="*/ 10 w 63"/>
                  <a:gd name="T53" fmla="*/ 8 h 86"/>
                  <a:gd name="T54" fmla="*/ 55 w 63"/>
                  <a:gd name="T55" fmla="*/ 8 h 86"/>
                  <a:gd name="T56" fmla="*/ 55 w 63"/>
                  <a:gd name="T57" fmla="*/ 22 h 86"/>
                  <a:gd name="T58" fmla="*/ 10 w 63"/>
                  <a:gd name="T59" fmla="*/ 22 h 86"/>
                  <a:gd name="T60" fmla="*/ 10 w 63"/>
                  <a:gd name="T61" fmla="*/ 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86">
                    <a:moveTo>
                      <a:pt x="0" y="74"/>
                    </a:moveTo>
                    <a:lnTo>
                      <a:pt x="10" y="84"/>
                    </a:lnTo>
                    <a:lnTo>
                      <a:pt x="63" y="86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  <a:moveTo>
                      <a:pt x="18" y="78"/>
                    </a:moveTo>
                    <a:lnTo>
                      <a:pt x="12" y="78"/>
                    </a:lnTo>
                    <a:lnTo>
                      <a:pt x="12" y="65"/>
                    </a:lnTo>
                    <a:lnTo>
                      <a:pt x="18" y="65"/>
                    </a:lnTo>
                    <a:lnTo>
                      <a:pt x="18" y="78"/>
                    </a:lnTo>
                    <a:close/>
                    <a:moveTo>
                      <a:pt x="29" y="78"/>
                    </a:moveTo>
                    <a:lnTo>
                      <a:pt x="24" y="78"/>
                    </a:lnTo>
                    <a:lnTo>
                      <a:pt x="24" y="65"/>
                    </a:lnTo>
                    <a:lnTo>
                      <a:pt x="29" y="65"/>
                    </a:lnTo>
                    <a:lnTo>
                      <a:pt x="29" y="78"/>
                    </a:lnTo>
                    <a:close/>
                    <a:moveTo>
                      <a:pt x="43" y="78"/>
                    </a:moveTo>
                    <a:lnTo>
                      <a:pt x="37" y="78"/>
                    </a:lnTo>
                    <a:lnTo>
                      <a:pt x="37" y="65"/>
                    </a:lnTo>
                    <a:lnTo>
                      <a:pt x="43" y="65"/>
                    </a:lnTo>
                    <a:lnTo>
                      <a:pt x="43" y="78"/>
                    </a:lnTo>
                    <a:close/>
                    <a:moveTo>
                      <a:pt x="55" y="78"/>
                    </a:moveTo>
                    <a:lnTo>
                      <a:pt x="49" y="78"/>
                    </a:lnTo>
                    <a:lnTo>
                      <a:pt x="49" y="65"/>
                    </a:lnTo>
                    <a:lnTo>
                      <a:pt x="55" y="65"/>
                    </a:lnTo>
                    <a:lnTo>
                      <a:pt x="55" y="78"/>
                    </a:lnTo>
                    <a:close/>
                    <a:moveTo>
                      <a:pt x="10" y="8"/>
                    </a:moveTo>
                    <a:lnTo>
                      <a:pt x="55" y="8"/>
                    </a:lnTo>
                    <a:lnTo>
                      <a:pt x="55" y="22"/>
                    </a:lnTo>
                    <a:lnTo>
                      <a:pt x="10" y="2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任意多边形: 形状 189"/>
              <p:cNvSpPr>
                <a:spLocks/>
              </p:cNvSpPr>
              <p:nvPr/>
            </p:nvSpPr>
            <p:spPr bwMode="auto">
              <a:xfrm>
                <a:off x="4479" y="723"/>
                <a:ext cx="49" cy="66"/>
              </a:xfrm>
              <a:custGeom>
                <a:avLst/>
                <a:gdLst>
                  <a:gd name="T0" fmla="*/ 49 w 49"/>
                  <a:gd name="T1" fmla="*/ 10 h 66"/>
                  <a:gd name="T2" fmla="*/ 43 w 49"/>
                  <a:gd name="T3" fmla="*/ 0 h 66"/>
                  <a:gd name="T4" fmla="*/ 0 w 49"/>
                  <a:gd name="T5" fmla="*/ 0 h 66"/>
                  <a:gd name="T6" fmla="*/ 0 w 49"/>
                  <a:gd name="T7" fmla="*/ 66 h 66"/>
                  <a:gd name="T8" fmla="*/ 49 w 49"/>
                  <a:gd name="T9" fmla="*/ 66 h 66"/>
                  <a:gd name="T10" fmla="*/ 49 w 49"/>
                  <a:gd name="T11" fmla="*/ 10 h 66"/>
                  <a:gd name="T12" fmla="*/ 36 w 49"/>
                  <a:gd name="T13" fmla="*/ 6 h 66"/>
                  <a:gd name="T14" fmla="*/ 41 w 49"/>
                  <a:gd name="T15" fmla="*/ 6 h 66"/>
                  <a:gd name="T16" fmla="*/ 41 w 49"/>
                  <a:gd name="T17" fmla="*/ 15 h 66"/>
                  <a:gd name="T18" fmla="*/ 36 w 49"/>
                  <a:gd name="T19" fmla="*/ 15 h 66"/>
                  <a:gd name="T20" fmla="*/ 36 w 49"/>
                  <a:gd name="T21" fmla="*/ 6 h 66"/>
                  <a:gd name="T22" fmla="*/ 26 w 49"/>
                  <a:gd name="T23" fmla="*/ 6 h 66"/>
                  <a:gd name="T24" fmla="*/ 32 w 49"/>
                  <a:gd name="T25" fmla="*/ 6 h 66"/>
                  <a:gd name="T26" fmla="*/ 32 w 49"/>
                  <a:gd name="T27" fmla="*/ 15 h 66"/>
                  <a:gd name="T28" fmla="*/ 26 w 49"/>
                  <a:gd name="T29" fmla="*/ 15 h 66"/>
                  <a:gd name="T30" fmla="*/ 26 w 49"/>
                  <a:gd name="T31" fmla="*/ 6 h 66"/>
                  <a:gd name="T32" fmla="*/ 16 w 49"/>
                  <a:gd name="T33" fmla="*/ 6 h 66"/>
                  <a:gd name="T34" fmla="*/ 22 w 49"/>
                  <a:gd name="T35" fmla="*/ 6 h 66"/>
                  <a:gd name="T36" fmla="*/ 20 w 49"/>
                  <a:gd name="T37" fmla="*/ 15 h 66"/>
                  <a:gd name="T38" fmla="*/ 16 w 49"/>
                  <a:gd name="T39" fmla="*/ 15 h 66"/>
                  <a:gd name="T40" fmla="*/ 16 w 49"/>
                  <a:gd name="T41" fmla="*/ 6 h 66"/>
                  <a:gd name="T42" fmla="*/ 6 w 49"/>
                  <a:gd name="T43" fmla="*/ 6 h 66"/>
                  <a:gd name="T44" fmla="*/ 12 w 49"/>
                  <a:gd name="T45" fmla="*/ 6 h 66"/>
                  <a:gd name="T46" fmla="*/ 12 w 49"/>
                  <a:gd name="T47" fmla="*/ 15 h 66"/>
                  <a:gd name="T48" fmla="*/ 6 w 49"/>
                  <a:gd name="T49" fmla="*/ 15 h 66"/>
                  <a:gd name="T50" fmla="*/ 6 w 49"/>
                  <a:gd name="T51" fmla="*/ 6 h 66"/>
                  <a:gd name="T52" fmla="*/ 41 w 49"/>
                  <a:gd name="T53" fmla="*/ 60 h 66"/>
                  <a:gd name="T54" fmla="*/ 6 w 49"/>
                  <a:gd name="T55" fmla="*/ 60 h 66"/>
                  <a:gd name="T56" fmla="*/ 6 w 49"/>
                  <a:gd name="T57" fmla="*/ 49 h 66"/>
                  <a:gd name="T58" fmla="*/ 41 w 49"/>
                  <a:gd name="T59" fmla="*/ 51 h 66"/>
                  <a:gd name="T60" fmla="*/ 41 w 49"/>
                  <a:gd name="T61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66">
                    <a:moveTo>
                      <a:pt x="49" y="1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49" y="66"/>
                    </a:lnTo>
                    <a:lnTo>
                      <a:pt x="49" y="10"/>
                    </a:lnTo>
                    <a:close/>
                    <a:moveTo>
                      <a:pt x="36" y="6"/>
                    </a:moveTo>
                    <a:lnTo>
                      <a:pt x="41" y="6"/>
                    </a:lnTo>
                    <a:lnTo>
                      <a:pt x="41" y="15"/>
                    </a:lnTo>
                    <a:lnTo>
                      <a:pt x="36" y="15"/>
                    </a:lnTo>
                    <a:lnTo>
                      <a:pt x="36" y="6"/>
                    </a:lnTo>
                    <a:close/>
                    <a:moveTo>
                      <a:pt x="26" y="6"/>
                    </a:moveTo>
                    <a:lnTo>
                      <a:pt x="32" y="6"/>
                    </a:lnTo>
                    <a:lnTo>
                      <a:pt x="32" y="15"/>
                    </a:lnTo>
                    <a:lnTo>
                      <a:pt x="26" y="15"/>
                    </a:lnTo>
                    <a:lnTo>
                      <a:pt x="26" y="6"/>
                    </a:lnTo>
                    <a:close/>
                    <a:moveTo>
                      <a:pt x="16" y="6"/>
                    </a:moveTo>
                    <a:lnTo>
                      <a:pt x="22" y="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6" y="6"/>
                    </a:lnTo>
                    <a:close/>
                    <a:moveTo>
                      <a:pt x="6" y="6"/>
                    </a:moveTo>
                    <a:lnTo>
                      <a:pt x="12" y="6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6" y="6"/>
                    </a:lnTo>
                    <a:close/>
                    <a:moveTo>
                      <a:pt x="41" y="60"/>
                    </a:moveTo>
                    <a:lnTo>
                      <a:pt x="6" y="60"/>
                    </a:lnTo>
                    <a:lnTo>
                      <a:pt x="6" y="49"/>
                    </a:lnTo>
                    <a:lnTo>
                      <a:pt x="41" y="51"/>
                    </a:lnTo>
                    <a:lnTo>
                      <a:pt x="41" y="6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任意多边形: 形状 190"/>
              <p:cNvSpPr>
                <a:spLocks/>
              </p:cNvSpPr>
              <p:nvPr/>
            </p:nvSpPr>
            <p:spPr bwMode="auto">
              <a:xfrm>
                <a:off x="4495" y="1218"/>
                <a:ext cx="244" cy="148"/>
              </a:xfrm>
              <a:custGeom>
                <a:avLst/>
                <a:gdLst>
                  <a:gd name="T0" fmla="*/ 18 w 244"/>
                  <a:gd name="T1" fmla="*/ 76 h 148"/>
                  <a:gd name="T2" fmla="*/ 18 w 244"/>
                  <a:gd name="T3" fmla="*/ 52 h 148"/>
                  <a:gd name="T4" fmla="*/ 76 w 244"/>
                  <a:gd name="T5" fmla="*/ 25 h 148"/>
                  <a:gd name="T6" fmla="*/ 76 w 244"/>
                  <a:gd name="T7" fmla="*/ 76 h 148"/>
                  <a:gd name="T8" fmla="*/ 84 w 244"/>
                  <a:gd name="T9" fmla="*/ 76 h 148"/>
                  <a:gd name="T10" fmla="*/ 84 w 244"/>
                  <a:gd name="T11" fmla="*/ 52 h 148"/>
                  <a:gd name="T12" fmla="*/ 143 w 244"/>
                  <a:gd name="T13" fmla="*/ 25 h 148"/>
                  <a:gd name="T14" fmla="*/ 143 w 244"/>
                  <a:gd name="T15" fmla="*/ 76 h 148"/>
                  <a:gd name="T16" fmla="*/ 162 w 244"/>
                  <a:gd name="T17" fmla="*/ 76 h 148"/>
                  <a:gd name="T18" fmla="*/ 162 w 244"/>
                  <a:gd name="T19" fmla="*/ 0 h 148"/>
                  <a:gd name="T20" fmla="*/ 188 w 244"/>
                  <a:gd name="T21" fmla="*/ 0 h 148"/>
                  <a:gd name="T22" fmla="*/ 188 w 244"/>
                  <a:gd name="T23" fmla="*/ 76 h 148"/>
                  <a:gd name="T24" fmla="*/ 197 w 244"/>
                  <a:gd name="T25" fmla="*/ 76 h 148"/>
                  <a:gd name="T26" fmla="*/ 197 w 244"/>
                  <a:gd name="T27" fmla="*/ 0 h 148"/>
                  <a:gd name="T28" fmla="*/ 223 w 244"/>
                  <a:gd name="T29" fmla="*/ 0 h 148"/>
                  <a:gd name="T30" fmla="*/ 223 w 244"/>
                  <a:gd name="T31" fmla="*/ 76 h 148"/>
                  <a:gd name="T32" fmla="*/ 244 w 244"/>
                  <a:gd name="T33" fmla="*/ 76 h 148"/>
                  <a:gd name="T34" fmla="*/ 244 w 244"/>
                  <a:gd name="T35" fmla="*/ 148 h 148"/>
                  <a:gd name="T36" fmla="*/ 0 w 244"/>
                  <a:gd name="T37" fmla="*/ 148 h 148"/>
                  <a:gd name="T38" fmla="*/ 0 w 244"/>
                  <a:gd name="T39" fmla="*/ 76 h 148"/>
                  <a:gd name="T40" fmla="*/ 18 w 244"/>
                  <a:gd name="T41" fmla="*/ 7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4" h="148">
                    <a:moveTo>
                      <a:pt x="18" y="76"/>
                    </a:moveTo>
                    <a:lnTo>
                      <a:pt x="18" y="52"/>
                    </a:lnTo>
                    <a:lnTo>
                      <a:pt x="76" y="25"/>
                    </a:lnTo>
                    <a:lnTo>
                      <a:pt x="76" y="76"/>
                    </a:lnTo>
                    <a:lnTo>
                      <a:pt x="84" y="76"/>
                    </a:lnTo>
                    <a:lnTo>
                      <a:pt x="84" y="52"/>
                    </a:lnTo>
                    <a:lnTo>
                      <a:pt x="143" y="25"/>
                    </a:lnTo>
                    <a:lnTo>
                      <a:pt x="143" y="76"/>
                    </a:lnTo>
                    <a:lnTo>
                      <a:pt x="162" y="76"/>
                    </a:lnTo>
                    <a:lnTo>
                      <a:pt x="162" y="0"/>
                    </a:lnTo>
                    <a:lnTo>
                      <a:pt x="188" y="0"/>
                    </a:lnTo>
                    <a:lnTo>
                      <a:pt x="188" y="76"/>
                    </a:lnTo>
                    <a:lnTo>
                      <a:pt x="197" y="76"/>
                    </a:lnTo>
                    <a:lnTo>
                      <a:pt x="197" y="0"/>
                    </a:lnTo>
                    <a:lnTo>
                      <a:pt x="223" y="0"/>
                    </a:lnTo>
                    <a:lnTo>
                      <a:pt x="223" y="76"/>
                    </a:lnTo>
                    <a:lnTo>
                      <a:pt x="244" y="76"/>
                    </a:lnTo>
                    <a:lnTo>
                      <a:pt x="244" y="148"/>
                    </a:lnTo>
                    <a:lnTo>
                      <a:pt x="0" y="148"/>
                    </a:lnTo>
                    <a:lnTo>
                      <a:pt x="0" y="76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2" name="任意多边形: 形状 191"/>
              <p:cNvSpPr>
                <a:spLocks/>
              </p:cNvSpPr>
              <p:nvPr/>
            </p:nvSpPr>
            <p:spPr bwMode="auto">
              <a:xfrm>
                <a:off x="3752" y="2283"/>
                <a:ext cx="59" cy="30"/>
              </a:xfrm>
              <a:custGeom>
                <a:avLst/>
                <a:gdLst>
                  <a:gd name="T0" fmla="*/ 30 w 30"/>
                  <a:gd name="T1" fmla="*/ 0 h 15"/>
                  <a:gd name="T2" fmla="*/ 17 w 30"/>
                  <a:gd name="T3" fmla="*/ 0 h 15"/>
                  <a:gd name="T4" fmla="*/ 0 w 30"/>
                  <a:gd name="T5" fmla="*/ 15 h 15"/>
                  <a:gd name="T6" fmla="*/ 30 w 30"/>
                  <a:gd name="T7" fmla="*/ 15 h 15"/>
                  <a:gd name="T8" fmla="*/ 30 w 3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0"/>
                    </a:moveTo>
                    <a:cubicBezTo>
                      <a:pt x="30" y="0"/>
                      <a:pt x="28" y="0"/>
                      <a:pt x="17" y="0"/>
                    </a:cubicBezTo>
                    <a:cubicBezTo>
                      <a:pt x="5" y="0"/>
                      <a:pt x="0" y="15"/>
                      <a:pt x="0" y="15"/>
                    </a:cubicBezTo>
                    <a:cubicBezTo>
                      <a:pt x="30" y="15"/>
                      <a:pt x="30" y="15"/>
                      <a:pt x="30" y="15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3" name="任意多边形: 形状 192"/>
              <p:cNvSpPr>
                <a:spLocks/>
              </p:cNvSpPr>
              <p:nvPr/>
            </p:nvSpPr>
            <p:spPr bwMode="auto">
              <a:xfrm>
                <a:off x="3713" y="2318"/>
                <a:ext cx="203" cy="61"/>
              </a:xfrm>
              <a:custGeom>
                <a:avLst/>
                <a:gdLst>
                  <a:gd name="T0" fmla="*/ 102 w 104"/>
                  <a:gd name="T1" fmla="*/ 24 h 31"/>
                  <a:gd name="T2" fmla="*/ 102 w 104"/>
                  <a:gd name="T3" fmla="*/ 21 h 31"/>
                  <a:gd name="T4" fmla="*/ 102 w 104"/>
                  <a:gd name="T5" fmla="*/ 9 h 31"/>
                  <a:gd name="T6" fmla="*/ 92 w 104"/>
                  <a:gd name="T7" fmla="*/ 0 h 31"/>
                  <a:gd name="T8" fmla="*/ 12 w 104"/>
                  <a:gd name="T9" fmla="*/ 0 h 31"/>
                  <a:gd name="T10" fmla="*/ 3 w 104"/>
                  <a:gd name="T11" fmla="*/ 9 h 31"/>
                  <a:gd name="T12" fmla="*/ 3 w 104"/>
                  <a:gd name="T13" fmla="*/ 21 h 31"/>
                  <a:gd name="T14" fmla="*/ 3 w 104"/>
                  <a:gd name="T15" fmla="*/ 22 h 31"/>
                  <a:gd name="T16" fmla="*/ 0 w 104"/>
                  <a:gd name="T17" fmla="*/ 26 h 31"/>
                  <a:gd name="T18" fmla="*/ 3 w 104"/>
                  <a:gd name="T19" fmla="*/ 29 h 31"/>
                  <a:gd name="T20" fmla="*/ 7 w 104"/>
                  <a:gd name="T21" fmla="*/ 29 h 31"/>
                  <a:gd name="T22" fmla="*/ 12 w 104"/>
                  <a:gd name="T23" fmla="*/ 31 h 31"/>
                  <a:gd name="T24" fmla="*/ 14 w 104"/>
                  <a:gd name="T25" fmla="*/ 31 h 31"/>
                  <a:gd name="T26" fmla="*/ 13 w 104"/>
                  <a:gd name="T27" fmla="*/ 27 h 31"/>
                  <a:gd name="T28" fmla="*/ 25 w 104"/>
                  <a:gd name="T29" fmla="*/ 15 h 31"/>
                  <a:gd name="T30" fmla="*/ 36 w 104"/>
                  <a:gd name="T31" fmla="*/ 27 h 31"/>
                  <a:gd name="T32" fmla="*/ 35 w 104"/>
                  <a:gd name="T33" fmla="*/ 31 h 31"/>
                  <a:gd name="T34" fmla="*/ 68 w 104"/>
                  <a:gd name="T35" fmla="*/ 31 h 31"/>
                  <a:gd name="T36" fmla="*/ 67 w 104"/>
                  <a:gd name="T37" fmla="*/ 27 h 31"/>
                  <a:gd name="T38" fmla="*/ 79 w 104"/>
                  <a:gd name="T39" fmla="*/ 15 h 31"/>
                  <a:gd name="T40" fmla="*/ 91 w 104"/>
                  <a:gd name="T41" fmla="*/ 27 h 31"/>
                  <a:gd name="T42" fmla="*/ 90 w 104"/>
                  <a:gd name="T43" fmla="*/ 31 h 31"/>
                  <a:gd name="T44" fmla="*/ 92 w 104"/>
                  <a:gd name="T45" fmla="*/ 31 h 31"/>
                  <a:gd name="T46" fmla="*/ 98 w 104"/>
                  <a:gd name="T47" fmla="*/ 29 h 31"/>
                  <a:gd name="T48" fmla="*/ 99 w 104"/>
                  <a:gd name="T49" fmla="*/ 29 h 31"/>
                  <a:gd name="T50" fmla="*/ 101 w 104"/>
                  <a:gd name="T51" fmla="*/ 29 h 31"/>
                  <a:gd name="T52" fmla="*/ 104 w 104"/>
                  <a:gd name="T53" fmla="*/ 26 h 31"/>
                  <a:gd name="T54" fmla="*/ 102 w 104"/>
                  <a:gd name="T55" fmla="*/ 24 h 31"/>
                  <a:gd name="T56" fmla="*/ 5 w 104"/>
                  <a:gd name="T57" fmla="*/ 19 h 31"/>
                  <a:gd name="T58" fmla="*/ 4 w 104"/>
                  <a:gd name="T59" fmla="*/ 14 h 31"/>
                  <a:gd name="T60" fmla="*/ 5 w 104"/>
                  <a:gd name="T61" fmla="*/ 10 h 31"/>
                  <a:gd name="T62" fmla="*/ 6 w 104"/>
                  <a:gd name="T63" fmla="*/ 14 h 31"/>
                  <a:gd name="T64" fmla="*/ 5 w 104"/>
                  <a:gd name="T65" fmla="*/ 19 h 31"/>
                  <a:gd name="T66" fmla="*/ 47 w 104"/>
                  <a:gd name="T67" fmla="*/ 7 h 31"/>
                  <a:gd name="T68" fmla="*/ 46 w 104"/>
                  <a:gd name="T69" fmla="*/ 8 h 31"/>
                  <a:gd name="T70" fmla="*/ 38 w 104"/>
                  <a:gd name="T71" fmla="*/ 8 h 31"/>
                  <a:gd name="T72" fmla="*/ 37 w 104"/>
                  <a:gd name="T73" fmla="*/ 7 h 31"/>
                  <a:gd name="T74" fmla="*/ 37 w 104"/>
                  <a:gd name="T75" fmla="*/ 6 h 31"/>
                  <a:gd name="T76" fmla="*/ 38 w 104"/>
                  <a:gd name="T77" fmla="*/ 5 h 31"/>
                  <a:gd name="T78" fmla="*/ 46 w 104"/>
                  <a:gd name="T79" fmla="*/ 5 h 31"/>
                  <a:gd name="T80" fmla="*/ 47 w 104"/>
                  <a:gd name="T81" fmla="*/ 6 h 31"/>
                  <a:gd name="T82" fmla="*/ 47 w 104"/>
                  <a:gd name="T83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31">
                    <a:moveTo>
                      <a:pt x="102" y="24"/>
                    </a:moveTo>
                    <a:cubicBezTo>
                      <a:pt x="102" y="23"/>
                      <a:pt x="102" y="22"/>
                      <a:pt x="102" y="21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4"/>
                      <a:pt x="98" y="0"/>
                      <a:pt x="9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3" y="4"/>
                      <a:pt x="3" y="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1" y="23"/>
                      <a:pt x="0" y="24"/>
                      <a:pt x="0" y="26"/>
                    </a:cubicBezTo>
                    <a:cubicBezTo>
                      <a:pt x="0" y="28"/>
                      <a:pt x="1" y="29"/>
                      <a:pt x="3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30"/>
                      <a:pt x="10" y="31"/>
                      <a:pt x="12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13" y="20"/>
                      <a:pt x="18" y="15"/>
                      <a:pt x="25" y="15"/>
                    </a:cubicBezTo>
                    <a:cubicBezTo>
                      <a:pt x="31" y="15"/>
                      <a:pt x="36" y="20"/>
                      <a:pt x="36" y="27"/>
                    </a:cubicBezTo>
                    <a:cubicBezTo>
                      <a:pt x="36" y="28"/>
                      <a:pt x="36" y="29"/>
                      <a:pt x="35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67" y="28"/>
                      <a:pt x="67" y="27"/>
                    </a:cubicBezTo>
                    <a:cubicBezTo>
                      <a:pt x="67" y="20"/>
                      <a:pt x="73" y="15"/>
                      <a:pt x="79" y="15"/>
                    </a:cubicBezTo>
                    <a:cubicBezTo>
                      <a:pt x="85" y="15"/>
                      <a:pt x="91" y="20"/>
                      <a:pt x="91" y="27"/>
                    </a:cubicBezTo>
                    <a:cubicBezTo>
                      <a:pt x="91" y="28"/>
                      <a:pt x="90" y="29"/>
                      <a:pt x="90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5" y="31"/>
                      <a:pt x="97" y="30"/>
                      <a:pt x="98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3" y="29"/>
                      <a:pt x="104" y="27"/>
                      <a:pt x="104" y="26"/>
                    </a:cubicBezTo>
                    <a:cubicBezTo>
                      <a:pt x="104" y="25"/>
                      <a:pt x="103" y="24"/>
                      <a:pt x="102" y="24"/>
                    </a:cubicBezTo>
                    <a:close/>
                    <a:moveTo>
                      <a:pt x="5" y="19"/>
                    </a:moveTo>
                    <a:cubicBezTo>
                      <a:pt x="5" y="19"/>
                      <a:pt x="4" y="17"/>
                      <a:pt x="4" y="14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6" y="17"/>
                      <a:pt x="6" y="19"/>
                      <a:pt x="5" y="19"/>
                    </a:cubicBezTo>
                    <a:close/>
                    <a:moveTo>
                      <a:pt x="47" y="7"/>
                    </a:moveTo>
                    <a:cubicBezTo>
                      <a:pt x="47" y="8"/>
                      <a:pt x="46" y="8"/>
                      <a:pt x="46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5"/>
                      <a:pt x="37" y="5"/>
                      <a:pt x="3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7" y="5"/>
                      <a:pt x="47" y="6"/>
                    </a:cubicBez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3742" y="2352"/>
                <a:ext cx="37" cy="37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  <a:gd name="T10" fmla="*/ 10 w 19"/>
                  <a:gd name="T11" fmla="*/ 14 h 19"/>
                  <a:gd name="T12" fmla="*/ 5 w 19"/>
                  <a:gd name="T13" fmla="*/ 10 h 19"/>
                  <a:gd name="T14" fmla="*/ 10 w 19"/>
                  <a:gd name="T15" fmla="*/ 5 h 19"/>
                  <a:gd name="T16" fmla="*/ 14 w 19"/>
                  <a:gd name="T17" fmla="*/ 10 h 19"/>
                  <a:gd name="T18" fmla="*/ 10 w 19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2" y="5"/>
                      <a:pt x="14" y="7"/>
                      <a:pt x="14" y="10"/>
                    </a:cubicBezTo>
                    <a:cubicBezTo>
                      <a:pt x="14" y="12"/>
                      <a:pt x="12" y="14"/>
                      <a:pt x="10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3850" y="2352"/>
                <a:ext cx="35" cy="37"/>
              </a:xfrm>
              <a:custGeom>
                <a:avLst/>
                <a:gdLst>
                  <a:gd name="T0" fmla="*/ 9 w 18"/>
                  <a:gd name="T1" fmla="*/ 0 h 19"/>
                  <a:gd name="T2" fmla="*/ 0 w 18"/>
                  <a:gd name="T3" fmla="*/ 10 h 19"/>
                  <a:gd name="T4" fmla="*/ 9 w 18"/>
                  <a:gd name="T5" fmla="*/ 19 h 19"/>
                  <a:gd name="T6" fmla="*/ 18 w 18"/>
                  <a:gd name="T7" fmla="*/ 10 h 19"/>
                  <a:gd name="T8" fmla="*/ 9 w 18"/>
                  <a:gd name="T9" fmla="*/ 0 h 19"/>
                  <a:gd name="T10" fmla="*/ 9 w 18"/>
                  <a:gd name="T11" fmla="*/ 14 h 19"/>
                  <a:gd name="T12" fmla="*/ 5 w 18"/>
                  <a:gd name="T13" fmla="*/ 10 h 19"/>
                  <a:gd name="T14" fmla="*/ 9 w 18"/>
                  <a:gd name="T15" fmla="*/ 5 h 19"/>
                  <a:gd name="T16" fmla="*/ 13 w 18"/>
                  <a:gd name="T17" fmla="*/ 10 h 19"/>
                  <a:gd name="T18" fmla="*/ 9 w 18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9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9" y="5"/>
                    </a:cubicBezTo>
                    <a:cubicBezTo>
                      <a:pt x="11" y="5"/>
                      <a:pt x="13" y="7"/>
                      <a:pt x="13" y="10"/>
                    </a:cubicBezTo>
                    <a:cubicBezTo>
                      <a:pt x="13" y="12"/>
                      <a:pt x="11" y="14"/>
                      <a:pt x="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4342" y="337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4282" y="3427"/>
                <a:ext cx="309" cy="92"/>
              </a:xfrm>
              <a:custGeom>
                <a:avLst/>
                <a:gdLst>
                  <a:gd name="T0" fmla="*/ 155 w 158"/>
                  <a:gd name="T1" fmla="*/ 37 h 47"/>
                  <a:gd name="T2" fmla="*/ 156 w 158"/>
                  <a:gd name="T3" fmla="*/ 33 h 47"/>
                  <a:gd name="T4" fmla="*/ 156 w 158"/>
                  <a:gd name="T5" fmla="*/ 15 h 47"/>
                  <a:gd name="T6" fmla="*/ 141 w 158"/>
                  <a:gd name="T7" fmla="*/ 0 h 47"/>
                  <a:gd name="T8" fmla="*/ 19 w 158"/>
                  <a:gd name="T9" fmla="*/ 0 h 47"/>
                  <a:gd name="T10" fmla="*/ 4 w 158"/>
                  <a:gd name="T11" fmla="*/ 15 h 47"/>
                  <a:gd name="T12" fmla="*/ 4 w 158"/>
                  <a:gd name="T13" fmla="*/ 33 h 47"/>
                  <a:gd name="T14" fmla="*/ 4 w 158"/>
                  <a:gd name="T15" fmla="*/ 35 h 47"/>
                  <a:gd name="T16" fmla="*/ 0 w 158"/>
                  <a:gd name="T17" fmla="*/ 40 h 47"/>
                  <a:gd name="T18" fmla="*/ 5 w 158"/>
                  <a:gd name="T19" fmla="*/ 45 h 47"/>
                  <a:gd name="T20" fmla="*/ 11 w 158"/>
                  <a:gd name="T21" fmla="*/ 45 h 47"/>
                  <a:gd name="T22" fmla="*/ 19 w 158"/>
                  <a:gd name="T23" fmla="*/ 47 h 47"/>
                  <a:gd name="T24" fmla="*/ 21 w 158"/>
                  <a:gd name="T25" fmla="*/ 47 h 47"/>
                  <a:gd name="T26" fmla="*/ 20 w 158"/>
                  <a:gd name="T27" fmla="*/ 41 h 47"/>
                  <a:gd name="T28" fmla="*/ 37 w 158"/>
                  <a:gd name="T29" fmla="*/ 24 h 47"/>
                  <a:gd name="T30" fmla="*/ 55 w 158"/>
                  <a:gd name="T31" fmla="*/ 41 h 47"/>
                  <a:gd name="T32" fmla="*/ 54 w 158"/>
                  <a:gd name="T33" fmla="*/ 47 h 47"/>
                  <a:gd name="T34" fmla="*/ 104 w 158"/>
                  <a:gd name="T35" fmla="*/ 47 h 47"/>
                  <a:gd name="T36" fmla="*/ 103 w 158"/>
                  <a:gd name="T37" fmla="*/ 41 h 47"/>
                  <a:gd name="T38" fmla="*/ 120 w 158"/>
                  <a:gd name="T39" fmla="*/ 24 h 47"/>
                  <a:gd name="T40" fmla="*/ 138 w 158"/>
                  <a:gd name="T41" fmla="*/ 41 h 47"/>
                  <a:gd name="T42" fmla="*/ 137 w 158"/>
                  <a:gd name="T43" fmla="*/ 47 h 47"/>
                  <a:gd name="T44" fmla="*/ 141 w 158"/>
                  <a:gd name="T45" fmla="*/ 47 h 47"/>
                  <a:gd name="T46" fmla="*/ 150 w 158"/>
                  <a:gd name="T47" fmla="*/ 44 h 47"/>
                  <a:gd name="T48" fmla="*/ 151 w 158"/>
                  <a:gd name="T49" fmla="*/ 44 h 47"/>
                  <a:gd name="T50" fmla="*/ 154 w 158"/>
                  <a:gd name="T51" fmla="*/ 44 h 47"/>
                  <a:gd name="T52" fmla="*/ 158 w 158"/>
                  <a:gd name="T53" fmla="*/ 40 h 47"/>
                  <a:gd name="T54" fmla="*/ 155 w 158"/>
                  <a:gd name="T55" fmla="*/ 37 h 47"/>
                  <a:gd name="T56" fmla="*/ 8 w 158"/>
                  <a:gd name="T57" fmla="*/ 29 h 47"/>
                  <a:gd name="T58" fmla="*/ 6 w 158"/>
                  <a:gd name="T59" fmla="*/ 22 h 47"/>
                  <a:gd name="T60" fmla="*/ 8 w 158"/>
                  <a:gd name="T61" fmla="*/ 15 h 47"/>
                  <a:gd name="T62" fmla="*/ 9 w 158"/>
                  <a:gd name="T63" fmla="*/ 22 h 47"/>
                  <a:gd name="T64" fmla="*/ 8 w 158"/>
                  <a:gd name="T65" fmla="*/ 29 h 47"/>
                  <a:gd name="T66" fmla="*/ 71 w 158"/>
                  <a:gd name="T67" fmla="*/ 12 h 47"/>
                  <a:gd name="T68" fmla="*/ 70 w 158"/>
                  <a:gd name="T69" fmla="*/ 13 h 47"/>
                  <a:gd name="T70" fmla="*/ 57 w 158"/>
                  <a:gd name="T71" fmla="*/ 13 h 47"/>
                  <a:gd name="T72" fmla="*/ 56 w 158"/>
                  <a:gd name="T73" fmla="*/ 12 h 47"/>
                  <a:gd name="T74" fmla="*/ 56 w 158"/>
                  <a:gd name="T75" fmla="*/ 10 h 47"/>
                  <a:gd name="T76" fmla="*/ 57 w 158"/>
                  <a:gd name="T77" fmla="*/ 8 h 47"/>
                  <a:gd name="T78" fmla="*/ 70 w 158"/>
                  <a:gd name="T79" fmla="*/ 8 h 47"/>
                  <a:gd name="T80" fmla="*/ 71 w 158"/>
                  <a:gd name="T81" fmla="*/ 10 h 47"/>
                  <a:gd name="T82" fmla="*/ 71 w 158"/>
                  <a:gd name="T83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7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1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7"/>
                      <a:pt x="19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7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7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4" y="47"/>
                      <a:pt x="147" y="46"/>
                      <a:pt x="150" y="44"/>
                    </a:cubicBezTo>
                    <a:cubicBezTo>
                      <a:pt x="150" y="44"/>
                      <a:pt x="150" y="44"/>
                      <a:pt x="151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7" y="44"/>
                      <a:pt x="158" y="43"/>
                      <a:pt x="158" y="40"/>
                    </a:cubicBezTo>
                    <a:cubicBezTo>
                      <a:pt x="158" y="38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1" y="12"/>
                    </a:moveTo>
                    <a:cubicBezTo>
                      <a:pt x="71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6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6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1" y="9"/>
                      <a:pt x="71" y="10"/>
                    </a:cubicBezTo>
                    <a:lnTo>
                      <a:pt x="71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任意多边形: 形状 197"/>
              <p:cNvSpPr>
                <a:spLocks/>
              </p:cNvSpPr>
              <p:nvPr/>
            </p:nvSpPr>
            <p:spPr bwMode="auto">
              <a:xfrm>
                <a:off x="4327" y="3480"/>
                <a:ext cx="56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任意多边形: 形状 198"/>
              <p:cNvSpPr>
                <a:spLocks/>
              </p:cNvSpPr>
              <p:nvPr/>
            </p:nvSpPr>
            <p:spPr bwMode="auto">
              <a:xfrm>
                <a:off x="4489" y="3480"/>
                <a:ext cx="57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任意多边形: 形状 199"/>
              <p:cNvSpPr>
                <a:spLocks/>
              </p:cNvSpPr>
              <p:nvPr/>
            </p:nvSpPr>
            <p:spPr bwMode="auto">
              <a:xfrm>
                <a:off x="3570" y="303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1" name="任意多边形: 形状 200"/>
              <p:cNvSpPr>
                <a:spLocks/>
              </p:cNvSpPr>
              <p:nvPr/>
            </p:nvSpPr>
            <p:spPr bwMode="auto">
              <a:xfrm>
                <a:off x="3509" y="3087"/>
                <a:ext cx="309" cy="94"/>
              </a:xfrm>
              <a:custGeom>
                <a:avLst/>
                <a:gdLst>
                  <a:gd name="T0" fmla="*/ 155 w 158"/>
                  <a:gd name="T1" fmla="*/ 37 h 48"/>
                  <a:gd name="T2" fmla="*/ 156 w 158"/>
                  <a:gd name="T3" fmla="*/ 33 h 48"/>
                  <a:gd name="T4" fmla="*/ 156 w 158"/>
                  <a:gd name="T5" fmla="*/ 15 h 48"/>
                  <a:gd name="T6" fmla="*/ 141 w 158"/>
                  <a:gd name="T7" fmla="*/ 0 h 48"/>
                  <a:gd name="T8" fmla="*/ 19 w 158"/>
                  <a:gd name="T9" fmla="*/ 0 h 48"/>
                  <a:gd name="T10" fmla="*/ 4 w 158"/>
                  <a:gd name="T11" fmla="*/ 15 h 48"/>
                  <a:gd name="T12" fmla="*/ 4 w 158"/>
                  <a:gd name="T13" fmla="*/ 33 h 48"/>
                  <a:gd name="T14" fmla="*/ 4 w 158"/>
                  <a:gd name="T15" fmla="*/ 35 h 48"/>
                  <a:gd name="T16" fmla="*/ 0 w 158"/>
                  <a:gd name="T17" fmla="*/ 40 h 48"/>
                  <a:gd name="T18" fmla="*/ 5 w 158"/>
                  <a:gd name="T19" fmla="*/ 45 h 48"/>
                  <a:gd name="T20" fmla="*/ 11 w 158"/>
                  <a:gd name="T21" fmla="*/ 45 h 48"/>
                  <a:gd name="T22" fmla="*/ 19 w 158"/>
                  <a:gd name="T23" fmla="*/ 48 h 48"/>
                  <a:gd name="T24" fmla="*/ 21 w 158"/>
                  <a:gd name="T25" fmla="*/ 48 h 48"/>
                  <a:gd name="T26" fmla="*/ 20 w 158"/>
                  <a:gd name="T27" fmla="*/ 41 h 48"/>
                  <a:gd name="T28" fmla="*/ 37 w 158"/>
                  <a:gd name="T29" fmla="*/ 24 h 48"/>
                  <a:gd name="T30" fmla="*/ 55 w 158"/>
                  <a:gd name="T31" fmla="*/ 41 h 48"/>
                  <a:gd name="T32" fmla="*/ 54 w 158"/>
                  <a:gd name="T33" fmla="*/ 48 h 48"/>
                  <a:gd name="T34" fmla="*/ 104 w 158"/>
                  <a:gd name="T35" fmla="*/ 48 h 48"/>
                  <a:gd name="T36" fmla="*/ 103 w 158"/>
                  <a:gd name="T37" fmla="*/ 41 h 48"/>
                  <a:gd name="T38" fmla="*/ 120 w 158"/>
                  <a:gd name="T39" fmla="*/ 24 h 48"/>
                  <a:gd name="T40" fmla="*/ 138 w 158"/>
                  <a:gd name="T41" fmla="*/ 41 h 48"/>
                  <a:gd name="T42" fmla="*/ 137 w 158"/>
                  <a:gd name="T43" fmla="*/ 48 h 48"/>
                  <a:gd name="T44" fmla="*/ 141 w 158"/>
                  <a:gd name="T45" fmla="*/ 48 h 48"/>
                  <a:gd name="T46" fmla="*/ 150 w 158"/>
                  <a:gd name="T47" fmla="*/ 44 h 48"/>
                  <a:gd name="T48" fmla="*/ 151 w 158"/>
                  <a:gd name="T49" fmla="*/ 44 h 48"/>
                  <a:gd name="T50" fmla="*/ 155 w 158"/>
                  <a:gd name="T51" fmla="*/ 44 h 48"/>
                  <a:gd name="T52" fmla="*/ 158 w 158"/>
                  <a:gd name="T53" fmla="*/ 41 h 48"/>
                  <a:gd name="T54" fmla="*/ 155 w 158"/>
                  <a:gd name="T55" fmla="*/ 37 h 48"/>
                  <a:gd name="T56" fmla="*/ 8 w 158"/>
                  <a:gd name="T57" fmla="*/ 29 h 48"/>
                  <a:gd name="T58" fmla="*/ 6 w 158"/>
                  <a:gd name="T59" fmla="*/ 22 h 48"/>
                  <a:gd name="T60" fmla="*/ 8 w 158"/>
                  <a:gd name="T61" fmla="*/ 15 h 48"/>
                  <a:gd name="T62" fmla="*/ 9 w 158"/>
                  <a:gd name="T63" fmla="*/ 22 h 48"/>
                  <a:gd name="T64" fmla="*/ 8 w 158"/>
                  <a:gd name="T65" fmla="*/ 29 h 48"/>
                  <a:gd name="T66" fmla="*/ 72 w 158"/>
                  <a:gd name="T67" fmla="*/ 12 h 48"/>
                  <a:gd name="T68" fmla="*/ 70 w 158"/>
                  <a:gd name="T69" fmla="*/ 13 h 48"/>
                  <a:gd name="T70" fmla="*/ 57 w 158"/>
                  <a:gd name="T71" fmla="*/ 13 h 48"/>
                  <a:gd name="T72" fmla="*/ 56 w 158"/>
                  <a:gd name="T73" fmla="*/ 12 h 48"/>
                  <a:gd name="T74" fmla="*/ 56 w 158"/>
                  <a:gd name="T75" fmla="*/ 10 h 48"/>
                  <a:gd name="T76" fmla="*/ 57 w 158"/>
                  <a:gd name="T77" fmla="*/ 8 h 48"/>
                  <a:gd name="T78" fmla="*/ 70 w 158"/>
                  <a:gd name="T79" fmla="*/ 8 h 48"/>
                  <a:gd name="T80" fmla="*/ 72 w 158"/>
                  <a:gd name="T81" fmla="*/ 10 h 48"/>
                  <a:gd name="T82" fmla="*/ 72 w 15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8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8"/>
                      <a:pt x="19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8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8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8"/>
                    </a:cubicBezTo>
                    <a:cubicBezTo>
                      <a:pt x="141" y="48"/>
                      <a:pt x="141" y="48"/>
                      <a:pt x="141" y="48"/>
                    </a:cubicBezTo>
                    <a:cubicBezTo>
                      <a:pt x="144" y="48"/>
                      <a:pt x="148" y="46"/>
                      <a:pt x="150" y="44"/>
                    </a:cubicBezTo>
                    <a:cubicBezTo>
                      <a:pt x="150" y="44"/>
                      <a:pt x="151" y="44"/>
                      <a:pt x="151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7" y="44"/>
                      <a:pt x="158" y="43"/>
                      <a:pt x="158" y="41"/>
                    </a:cubicBezTo>
                    <a:cubicBezTo>
                      <a:pt x="158" y="39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2" y="12"/>
                    </a:moveTo>
                    <a:cubicBezTo>
                      <a:pt x="72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7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2" y="9"/>
                      <a:pt x="72" y="10"/>
                    </a:cubicBez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任意多边形: 形状 201"/>
              <p:cNvSpPr>
                <a:spLocks/>
              </p:cNvSpPr>
              <p:nvPr/>
            </p:nvSpPr>
            <p:spPr bwMode="auto">
              <a:xfrm>
                <a:off x="3554" y="3140"/>
                <a:ext cx="57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任意多边形: 形状 202"/>
              <p:cNvSpPr>
                <a:spLocks/>
              </p:cNvSpPr>
              <p:nvPr/>
            </p:nvSpPr>
            <p:spPr bwMode="auto">
              <a:xfrm>
                <a:off x="3717" y="3140"/>
                <a:ext cx="56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任意多边形: 形状 203"/>
              <p:cNvSpPr>
                <a:spLocks/>
              </p:cNvSpPr>
              <p:nvPr/>
            </p:nvSpPr>
            <p:spPr bwMode="auto">
              <a:xfrm>
                <a:off x="4743" y="180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30 w 36"/>
                  <a:gd name="T5" fmla="*/ 4 h 30"/>
                  <a:gd name="T6" fmla="*/ 27 w 36"/>
                  <a:gd name="T7" fmla="*/ 4 h 30"/>
                  <a:gd name="T8" fmla="*/ 26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20 w 36"/>
                  <a:gd name="T15" fmla="*/ 0 h 30"/>
                  <a:gd name="T16" fmla="*/ 17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10 w 36"/>
                  <a:gd name="T25" fmla="*/ 5 h 30"/>
                  <a:gd name="T26" fmla="*/ 7 w 36"/>
                  <a:gd name="T27" fmla="*/ 5 h 30"/>
                  <a:gd name="T28" fmla="*/ 6 w 36"/>
                  <a:gd name="T29" fmla="*/ 6 h 30"/>
                  <a:gd name="T30" fmla="*/ 6 w 36"/>
                  <a:gd name="T31" fmla="*/ 6 h 30"/>
                  <a:gd name="T32" fmla="*/ 1 w 36"/>
                  <a:gd name="T33" fmla="*/ 12 h 30"/>
                  <a:gd name="T34" fmla="*/ 1 w 36"/>
                  <a:gd name="T35" fmla="*/ 24 h 30"/>
                  <a:gd name="T36" fmla="*/ 7 w 36"/>
                  <a:gd name="T37" fmla="*/ 30 h 30"/>
                  <a:gd name="T38" fmla="*/ 30 w 36"/>
                  <a:gd name="T39" fmla="*/ 30 h 30"/>
                  <a:gd name="T40" fmla="*/ 36 w 36"/>
                  <a:gd name="T41" fmla="*/ 23 h 30"/>
                  <a:gd name="T42" fmla="*/ 36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7 w 36"/>
                  <a:gd name="T49" fmla="*/ 2 h 30"/>
                  <a:gd name="T50" fmla="*/ 20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5"/>
                      <a:pt x="26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6"/>
                      <a:pt x="0" y="9"/>
                      <a:pt x="1" y="1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7"/>
                      <a:pt x="4" y="30"/>
                      <a:pt x="7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3" y="29"/>
                      <a:pt x="36" y="27"/>
                      <a:pt x="36" y="2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7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任意多边形: 形状 204"/>
              <p:cNvSpPr>
                <a:spLocks/>
              </p:cNvSpPr>
              <p:nvPr/>
            </p:nvSpPr>
            <p:spPr bwMode="auto">
              <a:xfrm>
                <a:off x="4923" y="188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29 w 36"/>
                  <a:gd name="T5" fmla="*/ 5 h 30"/>
                  <a:gd name="T6" fmla="*/ 26 w 36"/>
                  <a:gd name="T7" fmla="*/ 5 h 30"/>
                  <a:gd name="T8" fmla="*/ 25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19 w 36"/>
                  <a:gd name="T15" fmla="*/ 0 h 30"/>
                  <a:gd name="T16" fmla="*/ 16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9 w 36"/>
                  <a:gd name="T25" fmla="*/ 5 h 30"/>
                  <a:gd name="T26" fmla="*/ 6 w 36"/>
                  <a:gd name="T27" fmla="*/ 5 h 30"/>
                  <a:gd name="T28" fmla="*/ 5 w 36"/>
                  <a:gd name="T29" fmla="*/ 6 h 30"/>
                  <a:gd name="T30" fmla="*/ 5 w 36"/>
                  <a:gd name="T31" fmla="*/ 6 h 30"/>
                  <a:gd name="T32" fmla="*/ 0 w 36"/>
                  <a:gd name="T33" fmla="*/ 12 h 30"/>
                  <a:gd name="T34" fmla="*/ 0 w 36"/>
                  <a:gd name="T35" fmla="*/ 24 h 30"/>
                  <a:gd name="T36" fmla="*/ 7 w 36"/>
                  <a:gd name="T37" fmla="*/ 30 h 30"/>
                  <a:gd name="T38" fmla="*/ 29 w 36"/>
                  <a:gd name="T39" fmla="*/ 30 h 30"/>
                  <a:gd name="T40" fmla="*/ 36 w 36"/>
                  <a:gd name="T41" fmla="*/ 23 h 30"/>
                  <a:gd name="T42" fmla="*/ 35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6 w 36"/>
                  <a:gd name="T49" fmla="*/ 2 h 30"/>
                  <a:gd name="T50" fmla="*/ 19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3" y="30"/>
                      <a:pt x="7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3" y="30"/>
                      <a:pt x="36" y="27"/>
                      <a:pt x="36" y="2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6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1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任意多边形: 形状 205"/>
              <p:cNvSpPr>
                <a:spLocks/>
              </p:cNvSpPr>
              <p:nvPr/>
            </p:nvSpPr>
            <p:spPr bwMode="auto">
              <a:xfrm>
                <a:off x="4374" y="2244"/>
                <a:ext cx="76" cy="76"/>
              </a:xfrm>
              <a:custGeom>
                <a:avLst/>
                <a:gdLst>
                  <a:gd name="T0" fmla="*/ 37 w 39"/>
                  <a:gd name="T1" fmla="*/ 15 h 39"/>
                  <a:gd name="T2" fmla="*/ 34 w 39"/>
                  <a:gd name="T3" fmla="*/ 15 h 39"/>
                  <a:gd name="T4" fmla="*/ 33 w 39"/>
                  <a:gd name="T5" fmla="*/ 13 h 39"/>
                  <a:gd name="T6" fmla="*/ 35 w 39"/>
                  <a:gd name="T7" fmla="*/ 10 h 39"/>
                  <a:gd name="T8" fmla="*/ 35 w 39"/>
                  <a:gd name="T9" fmla="*/ 7 h 39"/>
                  <a:gd name="T10" fmla="*/ 32 w 39"/>
                  <a:gd name="T11" fmla="*/ 4 h 39"/>
                  <a:gd name="T12" fmla="*/ 28 w 39"/>
                  <a:gd name="T13" fmla="*/ 4 h 39"/>
                  <a:gd name="T14" fmla="*/ 26 w 39"/>
                  <a:gd name="T15" fmla="*/ 6 h 39"/>
                  <a:gd name="T16" fmla="*/ 24 w 39"/>
                  <a:gd name="T17" fmla="*/ 5 h 39"/>
                  <a:gd name="T18" fmla="*/ 24 w 39"/>
                  <a:gd name="T19" fmla="*/ 3 h 39"/>
                  <a:gd name="T20" fmla="*/ 21 w 39"/>
                  <a:gd name="T21" fmla="*/ 0 h 39"/>
                  <a:gd name="T22" fmla="*/ 18 w 39"/>
                  <a:gd name="T23" fmla="*/ 0 h 39"/>
                  <a:gd name="T24" fmla="*/ 15 w 39"/>
                  <a:gd name="T25" fmla="*/ 3 h 39"/>
                  <a:gd name="T26" fmla="*/ 15 w 39"/>
                  <a:gd name="T27" fmla="*/ 5 h 39"/>
                  <a:gd name="T28" fmla="*/ 12 w 39"/>
                  <a:gd name="T29" fmla="*/ 7 h 39"/>
                  <a:gd name="T30" fmla="*/ 10 w 39"/>
                  <a:gd name="T31" fmla="*/ 5 h 39"/>
                  <a:gd name="T32" fmla="*/ 7 w 39"/>
                  <a:gd name="T33" fmla="*/ 5 h 39"/>
                  <a:gd name="T34" fmla="*/ 4 w 39"/>
                  <a:gd name="T35" fmla="*/ 7 h 39"/>
                  <a:gd name="T36" fmla="*/ 4 w 39"/>
                  <a:gd name="T37" fmla="*/ 11 h 39"/>
                  <a:gd name="T38" fmla="*/ 6 w 39"/>
                  <a:gd name="T39" fmla="*/ 13 h 39"/>
                  <a:gd name="T40" fmla="*/ 5 w 39"/>
                  <a:gd name="T41" fmla="*/ 15 h 39"/>
                  <a:gd name="T42" fmla="*/ 3 w 39"/>
                  <a:gd name="T43" fmla="*/ 16 h 39"/>
                  <a:gd name="T44" fmla="*/ 0 w 39"/>
                  <a:gd name="T45" fmla="*/ 18 h 39"/>
                  <a:gd name="T46" fmla="*/ 0 w 39"/>
                  <a:gd name="T47" fmla="*/ 21 h 39"/>
                  <a:gd name="T48" fmla="*/ 3 w 39"/>
                  <a:gd name="T49" fmla="*/ 24 h 39"/>
                  <a:gd name="T50" fmla="*/ 5 w 39"/>
                  <a:gd name="T51" fmla="*/ 24 h 39"/>
                  <a:gd name="T52" fmla="*/ 6 w 39"/>
                  <a:gd name="T53" fmla="*/ 27 h 39"/>
                  <a:gd name="T54" fmla="*/ 5 w 39"/>
                  <a:gd name="T55" fmla="*/ 29 h 39"/>
                  <a:gd name="T56" fmla="*/ 5 w 39"/>
                  <a:gd name="T57" fmla="*/ 33 h 39"/>
                  <a:gd name="T58" fmla="*/ 7 w 39"/>
                  <a:gd name="T59" fmla="*/ 35 h 39"/>
                  <a:gd name="T60" fmla="*/ 11 w 39"/>
                  <a:gd name="T61" fmla="*/ 35 h 39"/>
                  <a:gd name="T62" fmla="*/ 12 w 39"/>
                  <a:gd name="T63" fmla="*/ 33 h 39"/>
                  <a:gd name="T64" fmla="*/ 15 w 39"/>
                  <a:gd name="T65" fmla="*/ 34 h 39"/>
                  <a:gd name="T66" fmla="*/ 16 w 39"/>
                  <a:gd name="T67" fmla="*/ 37 h 39"/>
                  <a:gd name="T68" fmla="*/ 18 w 39"/>
                  <a:gd name="T69" fmla="*/ 39 h 39"/>
                  <a:gd name="T70" fmla="*/ 21 w 39"/>
                  <a:gd name="T71" fmla="*/ 39 h 39"/>
                  <a:gd name="T72" fmla="*/ 24 w 39"/>
                  <a:gd name="T73" fmla="*/ 37 h 39"/>
                  <a:gd name="T74" fmla="*/ 24 w 39"/>
                  <a:gd name="T75" fmla="*/ 34 h 39"/>
                  <a:gd name="T76" fmla="*/ 27 w 39"/>
                  <a:gd name="T77" fmla="*/ 33 h 39"/>
                  <a:gd name="T78" fmla="*/ 29 w 39"/>
                  <a:gd name="T79" fmla="*/ 35 h 39"/>
                  <a:gd name="T80" fmla="*/ 33 w 39"/>
                  <a:gd name="T81" fmla="*/ 35 h 39"/>
                  <a:gd name="T82" fmla="*/ 35 w 39"/>
                  <a:gd name="T83" fmla="*/ 32 h 39"/>
                  <a:gd name="T84" fmla="*/ 35 w 39"/>
                  <a:gd name="T85" fmla="*/ 28 h 39"/>
                  <a:gd name="T86" fmla="*/ 33 w 39"/>
                  <a:gd name="T87" fmla="*/ 26 h 39"/>
                  <a:gd name="T88" fmla="*/ 34 w 39"/>
                  <a:gd name="T89" fmla="*/ 24 h 39"/>
                  <a:gd name="T90" fmla="*/ 37 w 39"/>
                  <a:gd name="T91" fmla="*/ 24 h 39"/>
                  <a:gd name="T92" fmla="*/ 39 w 39"/>
                  <a:gd name="T93" fmla="*/ 21 h 39"/>
                  <a:gd name="T94" fmla="*/ 39 w 39"/>
                  <a:gd name="T95" fmla="*/ 18 h 39"/>
                  <a:gd name="T96" fmla="*/ 37 w 39"/>
                  <a:gd name="T97" fmla="*/ 15 h 39"/>
                  <a:gd name="T98" fmla="*/ 25 w 39"/>
                  <a:gd name="T99" fmla="*/ 25 h 39"/>
                  <a:gd name="T100" fmla="*/ 14 w 39"/>
                  <a:gd name="T101" fmla="*/ 25 h 39"/>
                  <a:gd name="T102" fmla="*/ 14 w 39"/>
                  <a:gd name="T103" fmla="*/ 15 h 39"/>
                  <a:gd name="T104" fmla="*/ 25 w 39"/>
                  <a:gd name="T105" fmla="*/ 14 h 39"/>
                  <a:gd name="T106" fmla="*/ 25 w 39"/>
                  <a:gd name="T107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39">
                    <a:moveTo>
                      <a:pt x="3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4"/>
                      <a:pt x="33" y="13"/>
                      <a:pt x="33" y="13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9"/>
                      <a:pt x="36" y="8"/>
                      <a:pt x="35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3"/>
                      <a:pt x="29" y="3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5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8" y="4"/>
                      <a:pt x="7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5" y="14"/>
                      <a:pt x="5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6" y="26"/>
                      <a:pt x="6" y="2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30"/>
                      <a:pt x="4" y="32"/>
                      <a:pt x="5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6"/>
                      <a:pt x="10" y="36"/>
                      <a:pt x="11" y="35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39"/>
                      <a:pt x="1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4"/>
                      <a:pt x="26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6"/>
                      <a:pt x="32" y="36"/>
                      <a:pt x="33" y="35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29"/>
                      <a:pt x="35" y="28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9" y="22"/>
                      <a:pt x="39" y="21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6"/>
                      <a:pt x="38" y="15"/>
                      <a:pt x="37" y="15"/>
                    </a:cubicBezTo>
                    <a:close/>
                    <a:moveTo>
                      <a:pt x="25" y="25"/>
                    </a:moveTo>
                    <a:cubicBezTo>
                      <a:pt x="22" y="28"/>
                      <a:pt x="17" y="28"/>
                      <a:pt x="14" y="25"/>
                    </a:cubicBezTo>
                    <a:cubicBezTo>
                      <a:pt x="11" y="22"/>
                      <a:pt x="11" y="18"/>
                      <a:pt x="14" y="15"/>
                    </a:cubicBezTo>
                    <a:cubicBezTo>
                      <a:pt x="17" y="12"/>
                      <a:pt x="22" y="12"/>
                      <a:pt x="25" y="14"/>
                    </a:cubicBezTo>
                    <a:cubicBezTo>
                      <a:pt x="28" y="17"/>
                      <a:pt x="28" y="22"/>
                      <a:pt x="25" y="2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7" name="任意多边形: 形状 206"/>
              <p:cNvSpPr>
                <a:spLocks/>
              </p:cNvSpPr>
              <p:nvPr/>
            </p:nvSpPr>
            <p:spPr bwMode="auto">
              <a:xfrm>
                <a:off x="3891" y="2475"/>
                <a:ext cx="62" cy="62"/>
              </a:xfrm>
              <a:custGeom>
                <a:avLst/>
                <a:gdLst>
                  <a:gd name="T0" fmla="*/ 29 w 32"/>
                  <a:gd name="T1" fmla="*/ 12 h 32"/>
                  <a:gd name="T2" fmla="*/ 27 w 32"/>
                  <a:gd name="T3" fmla="*/ 12 h 32"/>
                  <a:gd name="T4" fmla="*/ 26 w 32"/>
                  <a:gd name="T5" fmla="*/ 10 h 32"/>
                  <a:gd name="T6" fmla="*/ 28 w 32"/>
                  <a:gd name="T7" fmla="*/ 9 h 32"/>
                  <a:gd name="T8" fmla="*/ 28 w 32"/>
                  <a:gd name="T9" fmla="*/ 5 h 32"/>
                  <a:gd name="T10" fmla="*/ 26 w 32"/>
                  <a:gd name="T11" fmla="*/ 4 h 32"/>
                  <a:gd name="T12" fmla="*/ 23 w 32"/>
                  <a:gd name="T13" fmla="*/ 4 h 32"/>
                  <a:gd name="T14" fmla="*/ 21 w 32"/>
                  <a:gd name="T15" fmla="*/ 5 h 32"/>
                  <a:gd name="T16" fmla="*/ 19 w 32"/>
                  <a:gd name="T17" fmla="*/ 5 h 32"/>
                  <a:gd name="T18" fmla="*/ 19 w 32"/>
                  <a:gd name="T19" fmla="*/ 2 h 32"/>
                  <a:gd name="T20" fmla="*/ 17 w 32"/>
                  <a:gd name="T21" fmla="*/ 0 h 32"/>
                  <a:gd name="T22" fmla="*/ 14 w 32"/>
                  <a:gd name="T23" fmla="*/ 0 h 32"/>
                  <a:gd name="T24" fmla="*/ 12 w 32"/>
                  <a:gd name="T25" fmla="*/ 2 h 32"/>
                  <a:gd name="T26" fmla="*/ 12 w 32"/>
                  <a:gd name="T27" fmla="*/ 5 h 32"/>
                  <a:gd name="T28" fmla="*/ 10 w 32"/>
                  <a:gd name="T29" fmla="*/ 6 h 32"/>
                  <a:gd name="T30" fmla="*/ 9 w 32"/>
                  <a:gd name="T31" fmla="*/ 4 h 32"/>
                  <a:gd name="T32" fmla="*/ 5 w 32"/>
                  <a:gd name="T33" fmla="*/ 4 h 32"/>
                  <a:gd name="T34" fmla="*/ 4 w 32"/>
                  <a:gd name="T35" fmla="*/ 6 h 32"/>
                  <a:gd name="T36" fmla="*/ 4 w 32"/>
                  <a:gd name="T37" fmla="*/ 9 h 32"/>
                  <a:gd name="T38" fmla="*/ 5 w 32"/>
                  <a:gd name="T39" fmla="*/ 10 h 32"/>
                  <a:gd name="T40" fmla="*/ 4 w 32"/>
                  <a:gd name="T41" fmla="*/ 13 h 32"/>
                  <a:gd name="T42" fmla="*/ 2 w 32"/>
                  <a:gd name="T43" fmla="*/ 13 h 32"/>
                  <a:gd name="T44" fmla="*/ 0 w 32"/>
                  <a:gd name="T45" fmla="*/ 15 h 32"/>
                  <a:gd name="T46" fmla="*/ 0 w 32"/>
                  <a:gd name="T47" fmla="*/ 17 h 32"/>
                  <a:gd name="T48" fmla="*/ 2 w 32"/>
                  <a:gd name="T49" fmla="*/ 20 h 32"/>
                  <a:gd name="T50" fmla="*/ 4 w 32"/>
                  <a:gd name="T51" fmla="*/ 20 h 32"/>
                  <a:gd name="T52" fmla="*/ 5 w 32"/>
                  <a:gd name="T53" fmla="*/ 22 h 32"/>
                  <a:gd name="T54" fmla="*/ 4 w 32"/>
                  <a:gd name="T55" fmla="*/ 23 h 32"/>
                  <a:gd name="T56" fmla="*/ 4 w 32"/>
                  <a:gd name="T57" fmla="*/ 26 h 32"/>
                  <a:gd name="T58" fmla="*/ 6 w 32"/>
                  <a:gd name="T59" fmla="*/ 28 h 32"/>
                  <a:gd name="T60" fmla="*/ 9 w 32"/>
                  <a:gd name="T61" fmla="*/ 28 h 32"/>
                  <a:gd name="T62" fmla="*/ 10 w 32"/>
                  <a:gd name="T63" fmla="*/ 27 h 32"/>
                  <a:gd name="T64" fmla="*/ 13 w 32"/>
                  <a:gd name="T65" fmla="*/ 28 h 32"/>
                  <a:gd name="T66" fmla="*/ 13 w 32"/>
                  <a:gd name="T67" fmla="*/ 30 h 32"/>
                  <a:gd name="T68" fmla="*/ 15 w 32"/>
                  <a:gd name="T69" fmla="*/ 32 h 32"/>
                  <a:gd name="T70" fmla="*/ 17 w 32"/>
                  <a:gd name="T71" fmla="*/ 32 h 32"/>
                  <a:gd name="T72" fmla="*/ 20 w 32"/>
                  <a:gd name="T73" fmla="*/ 29 h 32"/>
                  <a:gd name="T74" fmla="*/ 20 w 32"/>
                  <a:gd name="T75" fmla="*/ 27 h 32"/>
                  <a:gd name="T76" fmla="*/ 22 w 32"/>
                  <a:gd name="T77" fmla="*/ 26 h 32"/>
                  <a:gd name="T78" fmla="*/ 23 w 32"/>
                  <a:gd name="T79" fmla="*/ 28 h 32"/>
                  <a:gd name="T80" fmla="*/ 26 w 32"/>
                  <a:gd name="T81" fmla="*/ 28 h 32"/>
                  <a:gd name="T82" fmla="*/ 28 w 32"/>
                  <a:gd name="T83" fmla="*/ 26 h 32"/>
                  <a:gd name="T84" fmla="*/ 28 w 32"/>
                  <a:gd name="T85" fmla="*/ 23 h 32"/>
                  <a:gd name="T86" fmla="*/ 26 w 32"/>
                  <a:gd name="T87" fmla="*/ 21 h 32"/>
                  <a:gd name="T88" fmla="*/ 27 w 32"/>
                  <a:gd name="T89" fmla="*/ 19 h 32"/>
                  <a:gd name="T90" fmla="*/ 30 w 32"/>
                  <a:gd name="T91" fmla="*/ 19 h 32"/>
                  <a:gd name="T92" fmla="*/ 32 w 32"/>
                  <a:gd name="T93" fmla="*/ 17 h 32"/>
                  <a:gd name="T94" fmla="*/ 32 w 32"/>
                  <a:gd name="T95" fmla="*/ 14 h 32"/>
                  <a:gd name="T96" fmla="*/ 29 w 32"/>
                  <a:gd name="T97" fmla="*/ 12 h 32"/>
                  <a:gd name="T98" fmla="*/ 20 w 32"/>
                  <a:gd name="T99" fmla="*/ 20 h 32"/>
                  <a:gd name="T100" fmla="*/ 12 w 32"/>
                  <a:gd name="T101" fmla="*/ 20 h 32"/>
                  <a:gd name="T102" fmla="*/ 11 w 32"/>
                  <a:gd name="T103" fmla="*/ 12 h 32"/>
                  <a:gd name="T104" fmla="*/ 20 w 32"/>
                  <a:gd name="T105" fmla="*/ 12 h 32"/>
                  <a:gd name="T106" fmla="*/ 20 w 32"/>
                  <a:gd name="T10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2">
                    <a:moveTo>
                      <a:pt x="29" y="12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6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8"/>
                      <a:pt x="29" y="6"/>
                      <a:pt x="28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3"/>
                      <a:pt x="23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0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4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4"/>
                      <a:pt x="3" y="26"/>
                      <a:pt x="4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9"/>
                      <a:pt x="8" y="29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3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4" y="32"/>
                      <a:pt x="15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9" y="32"/>
                      <a:pt x="20" y="31"/>
                      <a:pt x="20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1" y="27"/>
                      <a:pt x="22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9" y="25"/>
                      <a:pt x="29" y="24"/>
                      <a:pt x="28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9"/>
                      <a:pt x="32" y="18"/>
                      <a:pt x="32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1" y="12"/>
                      <a:pt x="29" y="12"/>
                    </a:cubicBezTo>
                    <a:close/>
                    <a:moveTo>
                      <a:pt x="20" y="20"/>
                    </a:moveTo>
                    <a:cubicBezTo>
                      <a:pt x="18" y="23"/>
                      <a:pt x="14" y="23"/>
                      <a:pt x="12" y="20"/>
                    </a:cubicBezTo>
                    <a:cubicBezTo>
                      <a:pt x="9" y="18"/>
                      <a:pt x="9" y="14"/>
                      <a:pt x="11" y="12"/>
                    </a:cubicBezTo>
                    <a:cubicBezTo>
                      <a:pt x="14" y="10"/>
                      <a:pt x="18" y="10"/>
                      <a:pt x="20" y="12"/>
                    </a:cubicBezTo>
                    <a:cubicBezTo>
                      <a:pt x="22" y="14"/>
                      <a:pt x="22" y="18"/>
                      <a:pt x="2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任意多边形: 形状 207"/>
              <p:cNvSpPr>
                <a:spLocks/>
              </p:cNvSpPr>
              <p:nvPr/>
            </p:nvSpPr>
            <p:spPr bwMode="auto">
              <a:xfrm>
                <a:off x="4911" y="1593"/>
                <a:ext cx="55" cy="55"/>
              </a:xfrm>
              <a:custGeom>
                <a:avLst/>
                <a:gdLst>
                  <a:gd name="T0" fmla="*/ 26 w 28"/>
                  <a:gd name="T1" fmla="*/ 16 h 28"/>
                  <a:gd name="T2" fmla="*/ 24 w 28"/>
                  <a:gd name="T3" fmla="*/ 15 h 28"/>
                  <a:gd name="T4" fmla="*/ 24 w 28"/>
                  <a:gd name="T5" fmla="*/ 13 h 28"/>
                  <a:gd name="T6" fmla="*/ 26 w 28"/>
                  <a:gd name="T7" fmla="*/ 12 h 28"/>
                  <a:gd name="T8" fmla="*/ 27 w 28"/>
                  <a:gd name="T9" fmla="*/ 9 h 28"/>
                  <a:gd name="T10" fmla="*/ 26 w 28"/>
                  <a:gd name="T11" fmla="*/ 7 h 28"/>
                  <a:gd name="T12" fmla="*/ 24 w 28"/>
                  <a:gd name="T13" fmla="*/ 6 h 28"/>
                  <a:gd name="T14" fmla="*/ 22 w 28"/>
                  <a:gd name="T15" fmla="*/ 7 h 28"/>
                  <a:gd name="T16" fmla="*/ 20 w 28"/>
                  <a:gd name="T17" fmla="*/ 6 h 28"/>
                  <a:gd name="T18" fmla="*/ 21 w 28"/>
                  <a:gd name="T19" fmla="*/ 4 h 28"/>
                  <a:gd name="T20" fmla="*/ 20 w 28"/>
                  <a:gd name="T21" fmla="*/ 2 h 28"/>
                  <a:gd name="T22" fmla="*/ 18 w 28"/>
                  <a:gd name="T23" fmla="*/ 1 h 28"/>
                  <a:gd name="T24" fmla="*/ 15 w 28"/>
                  <a:gd name="T25" fmla="*/ 2 h 28"/>
                  <a:gd name="T26" fmla="*/ 15 w 28"/>
                  <a:gd name="T27" fmla="*/ 4 h 28"/>
                  <a:gd name="T28" fmla="*/ 13 w 28"/>
                  <a:gd name="T29" fmla="*/ 4 h 28"/>
                  <a:gd name="T30" fmla="*/ 12 w 28"/>
                  <a:gd name="T31" fmla="*/ 2 h 28"/>
                  <a:gd name="T32" fmla="*/ 9 w 28"/>
                  <a:gd name="T33" fmla="*/ 1 h 28"/>
                  <a:gd name="T34" fmla="*/ 7 w 28"/>
                  <a:gd name="T35" fmla="*/ 2 h 28"/>
                  <a:gd name="T36" fmla="*/ 6 w 28"/>
                  <a:gd name="T37" fmla="*/ 4 h 28"/>
                  <a:gd name="T38" fmla="*/ 7 w 28"/>
                  <a:gd name="T39" fmla="*/ 6 h 28"/>
                  <a:gd name="T40" fmla="*/ 6 w 28"/>
                  <a:gd name="T41" fmla="*/ 7 h 28"/>
                  <a:gd name="T42" fmla="*/ 4 w 28"/>
                  <a:gd name="T43" fmla="*/ 7 h 28"/>
                  <a:gd name="T44" fmla="*/ 1 w 28"/>
                  <a:gd name="T45" fmla="*/ 8 h 28"/>
                  <a:gd name="T46" fmla="*/ 1 w 28"/>
                  <a:gd name="T47" fmla="*/ 10 h 28"/>
                  <a:gd name="T48" fmla="*/ 2 w 28"/>
                  <a:gd name="T49" fmla="*/ 12 h 28"/>
                  <a:gd name="T50" fmla="*/ 3 w 28"/>
                  <a:gd name="T51" fmla="*/ 13 h 28"/>
                  <a:gd name="T52" fmla="*/ 3 w 28"/>
                  <a:gd name="T53" fmla="*/ 15 h 28"/>
                  <a:gd name="T54" fmla="*/ 2 w 28"/>
                  <a:gd name="T55" fmla="*/ 16 h 28"/>
                  <a:gd name="T56" fmla="*/ 1 w 28"/>
                  <a:gd name="T57" fmla="*/ 19 h 28"/>
                  <a:gd name="T58" fmla="*/ 2 w 28"/>
                  <a:gd name="T59" fmla="*/ 21 h 28"/>
                  <a:gd name="T60" fmla="*/ 4 w 28"/>
                  <a:gd name="T61" fmla="*/ 22 h 28"/>
                  <a:gd name="T62" fmla="*/ 6 w 28"/>
                  <a:gd name="T63" fmla="*/ 21 h 28"/>
                  <a:gd name="T64" fmla="*/ 7 w 28"/>
                  <a:gd name="T65" fmla="*/ 22 h 28"/>
                  <a:gd name="T66" fmla="*/ 7 w 28"/>
                  <a:gd name="T67" fmla="*/ 24 h 28"/>
                  <a:gd name="T68" fmla="*/ 8 w 28"/>
                  <a:gd name="T69" fmla="*/ 26 h 28"/>
                  <a:gd name="T70" fmla="*/ 10 w 28"/>
                  <a:gd name="T71" fmla="*/ 27 h 28"/>
                  <a:gd name="T72" fmla="*/ 12 w 28"/>
                  <a:gd name="T73" fmla="*/ 26 h 28"/>
                  <a:gd name="T74" fmla="*/ 13 w 28"/>
                  <a:gd name="T75" fmla="*/ 25 h 28"/>
                  <a:gd name="T76" fmla="*/ 15 w 28"/>
                  <a:gd name="T77" fmla="*/ 24 h 28"/>
                  <a:gd name="T78" fmla="*/ 16 w 28"/>
                  <a:gd name="T79" fmla="*/ 26 h 28"/>
                  <a:gd name="T80" fmla="*/ 19 w 28"/>
                  <a:gd name="T81" fmla="*/ 27 h 28"/>
                  <a:gd name="T82" fmla="*/ 21 w 28"/>
                  <a:gd name="T83" fmla="*/ 26 h 28"/>
                  <a:gd name="T84" fmla="*/ 22 w 28"/>
                  <a:gd name="T85" fmla="*/ 24 h 28"/>
                  <a:gd name="T86" fmla="*/ 21 w 28"/>
                  <a:gd name="T87" fmla="*/ 22 h 28"/>
                  <a:gd name="T88" fmla="*/ 22 w 28"/>
                  <a:gd name="T89" fmla="*/ 20 h 28"/>
                  <a:gd name="T90" fmla="*/ 24 w 28"/>
                  <a:gd name="T91" fmla="*/ 21 h 28"/>
                  <a:gd name="T92" fmla="*/ 26 w 28"/>
                  <a:gd name="T93" fmla="*/ 20 h 28"/>
                  <a:gd name="T94" fmla="*/ 27 w 28"/>
                  <a:gd name="T95" fmla="*/ 18 h 28"/>
                  <a:gd name="T96" fmla="*/ 26 w 28"/>
                  <a:gd name="T97" fmla="*/ 16 h 28"/>
                  <a:gd name="T98" fmla="*/ 16 w 28"/>
                  <a:gd name="T99" fmla="*/ 19 h 28"/>
                  <a:gd name="T100" fmla="*/ 9 w 28"/>
                  <a:gd name="T101" fmla="*/ 16 h 28"/>
                  <a:gd name="T102" fmla="*/ 12 w 28"/>
                  <a:gd name="T103" fmla="*/ 9 h 28"/>
                  <a:gd name="T104" fmla="*/ 19 w 28"/>
                  <a:gd name="T105" fmla="*/ 12 h 28"/>
                  <a:gd name="T106" fmla="*/ 16 w 28"/>
                  <a:gd name="T107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28">
                    <a:moveTo>
                      <a:pt x="26" y="16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1" y="2"/>
                      <a:pt x="20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8"/>
                      <a:pt x="1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2"/>
                      <a:pt x="4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5" y="25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8" y="28"/>
                      <a:pt x="19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1"/>
                      <a:pt x="22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7" y="16"/>
                      <a:pt x="26" y="16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4"/>
                      <a:pt x="9" y="10"/>
                      <a:pt x="12" y="9"/>
                    </a:cubicBezTo>
                    <a:cubicBezTo>
                      <a:pt x="14" y="8"/>
                      <a:pt x="17" y="9"/>
                      <a:pt x="19" y="12"/>
                    </a:cubicBezTo>
                    <a:cubicBezTo>
                      <a:pt x="20" y="15"/>
                      <a:pt x="19" y="18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任意多边形: 形状 208"/>
              <p:cNvSpPr>
                <a:spLocks/>
              </p:cNvSpPr>
              <p:nvPr/>
            </p:nvSpPr>
            <p:spPr bwMode="auto">
              <a:xfrm>
                <a:off x="3805" y="2831"/>
                <a:ext cx="52" cy="52"/>
              </a:xfrm>
              <a:custGeom>
                <a:avLst/>
                <a:gdLst>
                  <a:gd name="T0" fmla="*/ 25 w 27"/>
                  <a:gd name="T1" fmla="*/ 15 h 27"/>
                  <a:gd name="T2" fmla="*/ 24 w 27"/>
                  <a:gd name="T3" fmla="*/ 15 h 27"/>
                  <a:gd name="T4" fmla="*/ 23 w 27"/>
                  <a:gd name="T5" fmla="*/ 13 h 27"/>
                  <a:gd name="T6" fmla="*/ 25 w 27"/>
                  <a:gd name="T7" fmla="*/ 12 h 27"/>
                  <a:gd name="T8" fmla="*/ 26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0 w 27"/>
                  <a:gd name="T19" fmla="*/ 4 h 27"/>
                  <a:gd name="T20" fmla="*/ 19 w 27"/>
                  <a:gd name="T21" fmla="*/ 1 h 27"/>
                  <a:gd name="T22" fmla="*/ 17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2 h 27"/>
                  <a:gd name="T36" fmla="*/ 6 w 27"/>
                  <a:gd name="T37" fmla="*/ 4 h 27"/>
                  <a:gd name="T38" fmla="*/ 6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2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1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5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6"/>
                      <a:pt x="20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0" y="2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1" y="27"/>
                      <a:pt x="12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1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5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6" y="16"/>
                      <a:pt x="25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9" y="19"/>
                      <a:pt x="8" y="16"/>
                    </a:cubicBezTo>
                    <a:cubicBezTo>
                      <a:pt x="7" y="13"/>
                      <a:pt x="8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任意多边形: 形状 209"/>
              <p:cNvSpPr>
                <a:spLocks/>
              </p:cNvSpPr>
              <p:nvPr/>
            </p:nvSpPr>
            <p:spPr bwMode="auto">
              <a:xfrm>
                <a:off x="4690" y="3161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8 h 33"/>
                  <a:gd name="T4" fmla="*/ 28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8 h 33"/>
                  <a:gd name="T14" fmla="*/ 26 w 33"/>
                  <a:gd name="T15" fmla="*/ 9 h 33"/>
                  <a:gd name="T16" fmla="*/ 24 w 33"/>
                  <a:gd name="T17" fmla="*/ 7 h 33"/>
                  <a:gd name="T18" fmla="*/ 25 w 33"/>
                  <a:gd name="T19" fmla="*/ 5 h 33"/>
                  <a:gd name="T20" fmla="*/ 23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7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8 w 33"/>
                  <a:gd name="T35" fmla="*/ 2 h 33"/>
                  <a:gd name="T36" fmla="*/ 7 w 33"/>
                  <a:gd name="T37" fmla="*/ 5 h 33"/>
                  <a:gd name="T38" fmla="*/ 8 w 33"/>
                  <a:gd name="T39" fmla="*/ 7 h 33"/>
                  <a:gd name="T40" fmla="*/ 6 w 33"/>
                  <a:gd name="T41" fmla="*/ 9 h 33"/>
                  <a:gd name="T42" fmla="*/ 4 w 33"/>
                  <a:gd name="T43" fmla="*/ 8 h 33"/>
                  <a:gd name="T44" fmla="*/ 1 w 33"/>
                  <a:gd name="T45" fmla="*/ 9 h 33"/>
                  <a:gd name="T46" fmla="*/ 0 w 33"/>
                  <a:gd name="T47" fmla="*/ 12 h 33"/>
                  <a:gd name="T48" fmla="*/ 2 w 33"/>
                  <a:gd name="T49" fmla="*/ 15 h 33"/>
                  <a:gd name="T50" fmla="*/ 4 w 33"/>
                  <a:gd name="T51" fmla="*/ 16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6 h 33"/>
                  <a:gd name="T62" fmla="*/ 7 w 33"/>
                  <a:gd name="T63" fmla="*/ 25 h 33"/>
                  <a:gd name="T64" fmla="*/ 8 w 33"/>
                  <a:gd name="T65" fmla="*/ 27 h 33"/>
                  <a:gd name="T66" fmla="*/ 8 w 33"/>
                  <a:gd name="T67" fmla="*/ 29 h 33"/>
                  <a:gd name="T68" fmla="*/ 9 w 33"/>
                  <a:gd name="T69" fmla="*/ 32 h 33"/>
                  <a:gd name="T70" fmla="*/ 11 w 33"/>
                  <a:gd name="T71" fmla="*/ 32 h 33"/>
                  <a:gd name="T72" fmla="*/ 14 w 33"/>
                  <a:gd name="T73" fmla="*/ 31 h 33"/>
                  <a:gd name="T74" fmla="*/ 15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5 w 33"/>
                  <a:gd name="T85" fmla="*/ 28 h 33"/>
                  <a:gd name="T86" fmla="*/ 24 w 33"/>
                  <a:gd name="T87" fmla="*/ 26 h 33"/>
                  <a:gd name="T88" fmla="*/ 26 w 33"/>
                  <a:gd name="T89" fmla="*/ 24 h 33"/>
                  <a:gd name="T90" fmla="*/ 28 w 33"/>
                  <a:gd name="T91" fmla="*/ 25 h 33"/>
                  <a:gd name="T92" fmla="*/ 31 w 33"/>
                  <a:gd name="T93" fmla="*/ 24 h 33"/>
                  <a:gd name="T94" fmla="*/ 32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0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6"/>
                      <a:pt x="28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8"/>
                      <a:pt x="29" y="7"/>
                      <a:pt x="28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5" y="8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5" y="2"/>
                      <a:pt x="23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0"/>
                      <a:pt x="0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6"/>
                      <a:pt x="5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8" y="26"/>
                      <a:pt x="8" y="27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0"/>
                      <a:pt x="8" y="31"/>
                      <a:pt x="9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3" y="33"/>
                      <a:pt x="14" y="32"/>
                      <a:pt x="14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29"/>
                      <a:pt x="25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5"/>
                      <a:pt x="26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31" y="25"/>
                      <a:pt x="31" y="24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5" y="24"/>
                      <a:pt x="12" y="22"/>
                      <a:pt x="10" y="19"/>
                    </a:cubicBezTo>
                    <a:cubicBezTo>
                      <a:pt x="9" y="16"/>
                      <a:pt x="10" y="12"/>
                      <a:pt x="14" y="11"/>
                    </a:cubicBezTo>
                    <a:cubicBezTo>
                      <a:pt x="17" y="10"/>
                      <a:pt x="20" y="11"/>
                      <a:pt x="22" y="14"/>
                    </a:cubicBezTo>
                    <a:cubicBezTo>
                      <a:pt x="23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任意多边形: 形状 210"/>
              <p:cNvSpPr>
                <a:spLocks/>
              </p:cNvSpPr>
              <p:nvPr/>
            </p:nvSpPr>
            <p:spPr bwMode="auto">
              <a:xfrm>
                <a:off x="4749" y="17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2 h 27"/>
                  <a:gd name="T6" fmla="*/ 26 w 27"/>
                  <a:gd name="T7" fmla="*/ 11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5 h 27"/>
                  <a:gd name="T18" fmla="*/ 21 w 27"/>
                  <a:gd name="T19" fmla="*/ 3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4 w 27"/>
                  <a:gd name="T27" fmla="*/ 3 h 27"/>
                  <a:gd name="T28" fmla="*/ 12 w 27"/>
                  <a:gd name="T29" fmla="*/ 3 h 27"/>
                  <a:gd name="T30" fmla="*/ 12 w 27"/>
                  <a:gd name="T31" fmla="*/ 1 h 27"/>
                  <a:gd name="T32" fmla="*/ 9 w 27"/>
                  <a:gd name="T33" fmla="*/ 0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5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7 h 27"/>
                  <a:gd name="T46" fmla="*/ 0 w 27"/>
                  <a:gd name="T47" fmla="*/ 9 h 27"/>
                  <a:gd name="T48" fmla="*/ 1 w 27"/>
                  <a:gd name="T49" fmla="*/ 12 h 27"/>
                  <a:gd name="T50" fmla="*/ 3 w 27"/>
                  <a:gd name="T51" fmla="*/ 12 h 27"/>
                  <a:gd name="T52" fmla="*/ 3 w 27"/>
                  <a:gd name="T53" fmla="*/ 15 h 27"/>
                  <a:gd name="T54" fmla="*/ 1 w 27"/>
                  <a:gd name="T55" fmla="*/ 15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0 h 27"/>
                  <a:gd name="T64" fmla="*/ 7 w 27"/>
                  <a:gd name="T65" fmla="*/ 22 h 27"/>
                  <a:gd name="T66" fmla="*/ 6 w 27"/>
                  <a:gd name="T67" fmla="*/ 23 h 27"/>
                  <a:gd name="T68" fmla="*/ 7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5 h 27"/>
                  <a:gd name="T80" fmla="*/ 18 w 27"/>
                  <a:gd name="T81" fmla="*/ 26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1 h 27"/>
                  <a:gd name="T88" fmla="*/ 22 w 27"/>
                  <a:gd name="T89" fmla="*/ 20 h 27"/>
                  <a:gd name="T90" fmla="*/ 24 w 27"/>
                  <a:gd name="T91" fmla="*/ 20 h 27"/>
                  <a:gd name="T92" fmla="*/ 26 w 27"/>
                  <a:gd name="T93" fmla="*/ 19 h 27"/>
                  <a:gd name="T94" fmla="*/ 27 w 27"/>
                  <a:gd name="T95" fmla="*/ 17 h 27"/>
                  <a:gd name="T96" fmla="*/ 26 w 27"/>
                  <a:gd name="T97" fmla="*/ 15 h 27"/>
                  <a:gd name="T98" fmla="*/ 15 w 27"/>
                  <a:gd name="T99" fmla="*/ 18 h 27"/>
                  <a:gd name="T100" fmla="*/ 9 w 27"/>
                  <a:gd name="T101" fmla="*/ 15 h 27"/>
                  <a:gd name="T102" fmla="*/ 11 w 27"/>
                  <a:gd name="T103" fmla="*/ 9 h 27"/>
                  <a:gd name="T104" fmla="*/ 18 w 27"/>
                  <a:gd name="T105" fmla="*/ 11 h 27"/>
                  <a:gd name="T106" fmla="*/ 15 w 27"/>
                  <a:gd name="T10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5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0"/>
                      <a:pt x="15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1"/>
                      <a:pt x="4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1"/>
                      <a:pt x="6" y="21"/>
                      <a:pt x="7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7" y="27"/>
                      <a:pt x="18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1" y="20"/>
                      <a:pt x="2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5" y="21"/>
                      <a:pt x="26" y="20"/>
                      <a:pt x="26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7" y="15"/>
                      <a:pt x="26" y="15"/>
                    </a:cubicBezTo>
                    <a:close/>
                    <a:moveTo>
                      <a:pt x="15" y="18"/>
                    </a:moveTo>
                    <a:cubicBezTo>
                      <a:pt x="13" y="19"/>
                      <a:pt x="10" y="18"/>
                      <a:pt x="9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7"/>
                      <a:pt x="17" y="9"/>
                      <a:pt x="18" y="11"/>
                    </a:cubicBezTo>
                    <a:cubicBezTo>
                      <a:pt x="19" y="14"/>
                      <a:pt x="18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任意多边形: 形状 211"/>
              <p:cNvSpPr>
                <a:spLocks/>
              </p:cNvSpPr>
              <p:nvPr/>
            </p:nvSpPr>
            <p:spPr bwMode="auto">
              <a:xfrm>
                <a:off x="4284" y="15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10" y="19"/>
                      <a:pt x="8" y="16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任意多边形: 形状 212"/>
              <p:cNvSpPr>
                <a:spLocks/>
              </p:cNvSpPr>
              <p:nvPr/>
            </p:nvSpPr>
            <p:spPr bwMode="auto">
              <a:xfrm>
                <a:off x="4217" y="1372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7 h 33"/>
                  <a:gd name="T4" fmla="*/ 29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7 h 33"/>
                  <a:gd name="T14" fmla="*/ 26 w 33"/>
                  <a:gd name="T15" fmla="*/ 8 h 33"/>
                  <a:gd name="T16" fmla="*/ 24 w 33"/>
                  <a:gd name="T17" fmla="*/ 7 h 33"/>
                  <a:gd name="T18" fmla="*/ 25 w 33"/>
                  <a:gd name="T19" fmla="*/ 5 h 33"/>
                  <a:gd name="T20" fmla="*/ 24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8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9 w 33"/>
                  <a:gd name="T35" fmla="*/ 2 h 33"/>
                  <a:gd name="T36" fmla="*/ 8 w 33"/>
                  <a:gd name="T37" fmla="*/ 5 h 33"/>
                  <a:gd name="T38" fmla="*/ 9 w 33"/>
                  <a:gd name="T39" fmla="*/ 7 h 33"/>
                  <a:gd name="T40" fmla="*/ 7 w 33"/>
                  <a:gd name="T41" fmla="*/ 9 h 33"/>
                  <a:gd name="T42" fmla="*/ 5 w 33"/>
                  <a:gd name="T43" fmla="*/ 8 h 33"/>
                  <a:gd name="T44" fmla="*/ 2 w 33"/>
                  <a:gd name="T45" fmla="*/ 9 h 33"/>
                  <a:gd name="T46" fmla="*/ 1 w 33"/>
                  <a:gd name="T47" fmla="*/ 12 h 33"/>
                  <a:gd name="T48" fmla="*/ 2 w 33"/>
                  <a:gd name="T49" fmla="*/ 15 h 33"/>
                  <a:gd name="T50" fmla="*/ 4 w 33"/>
                  <a:gd name="T51" fmla="*/ 15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5 h 33"/>
                  <a:gd name="T62" fmla="*/ 7 w 33"/>
                  <a:gd name="T63" fmla="*/ 25 h 33"/>
                  <a:gd name="T64" fmla="*/ 9 w 33"/>
                  <a:gd name="T65" fmla="*/ 27 h 33"/>
                  <a:gd name="T66" fmla="*/ 8 w 33"/>
                  <a:gd name="T67" fmla="*/ 28 h 33"/>
                  <a:gd name="T68" fmla="*/ 9 w 33"/>
                  <a:gd name="T69" fmla="*/ 31 h 33"/>
                  <a:gd name="T70" fmla="*/ 12 w 33"/>
                  <a:gd name="T71" fmla="*/ 32 h 33"/>
                  <a:gd name="T72" fmla="*/ 15 w 33"/>
                  <a:gd name="T73" fmla="*/ 31 h 33"/>
                  <a:gd name="T74" fmla="*/ 16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6 w 33"/>
                  <a:gd name="T85" fmla="*/ 28 h 33"/>
                  <a:gd name="T86" fmla="*/ 25 w 33"/>
                  <a:gd name="T87" fmla="*/ 26 h 33"/>
                  <a:gd name="T88" fmla="*/ 26 w 33"/>
                  <a:gd name="T89" fmla="*/ 24 h 33"/>
                  <a:gd name="T90" fmla="*/ 29 w 33"/>
                  <a:gd name="T91" fmla="*/ 25 h 33"/>
                  <a:gd name="T92" fmla="*/ 32 w 33"/>
                  <a:gd name="T93" fmla="*/ 24 h 33"/>
                  <a:gd name="T94" fmla="*/ 33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1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6"/>
                      <a:pt x="29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3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7"/>
                      <a:pt x="29" y="7"/>
                      <a:pt x="28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7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3"/>
                      <a:pt x="25" y="2"/>
                      <a:pt x="24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4"/>
                      <a:pt x="8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2" y="8"/>
                      <a:pt x="2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6"/>
                      <a:pt x="9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3"/>
                      <a:pt x="14" y="32"/>
                      <a:pt x="15" y="31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6" y="31"/>
                      <a:pt x="26" y="29"/>
                      <a:pt x="26" y="28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6" y="25"/>
                      <a:pt x="26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5"/>
                      <a:pt x="32" y="24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6" y="24"/>
                      <a:pt x="12" y="22"/>
                      <a:pt x="11" y="19"/>
                    </a:cubicBezTo>
                    <a:cubicBezTo>
                      <a:pt x="9" y="16"/>
                      <a:pt x="11" y="12"/>
                      <a:pt x="14" y="11"/>
                    </a:cubicBezTo>
                    <a:cubicBezTo>
                      <a:pt x="17" y="9"/>
                      <a:pt x="21" y="11"/>
                      <a:pt x="22" y="14"/>
                    </a:cubicBezTo>
                    <a:cubicBezTo>
                      <a:pt x="24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任意多边形: 形状 213"/>
              <p:cNvSpPr>
                <a:spLocks/>
              </p:cNvSpPr>
              <p:nvPr/>
            </p:nvSpPr>
            <p:spPr bwMode="auto">
              <a:xfrm>
                <a:off x="4254" y="824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5 w 27"/>
                  <a:gd name="T27" fmla="*/ 3 h 27"/>
                  <a:gd name="T28" fmla="*/ 12 w 27"/>
                  <a:gd name="T29" fmla="*/ 3 h 27"/>
                  <a:gd name="T30" fmla="*/ 12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8 h 27"/>
                  <a:gd name="T46" fmla="*/ 0 w 27"/>
                  <a:gd name="T47" fmla="*/ 10 h 27"/>
                  <a:gd name="T48" fmla="*/ 2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2 w 27"/>
                  <a:gd name="T55" fmla="*/ 16 h 27"/>
                  <a:gd name="T56" fmla="*/ 1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7 w 27"/>
                  <a:gd name="T67" fmla="*/ 24 h 27"/>
                  <a:gd name="T68" fmla="*/ 8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4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6 w 27"/>
                  <a:gd name="T99" fmla="*/ 19 h 27"/>
                  <a:gd name="T100" fmla="*/ 9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6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任意多边形: 形状 214"/>
              <p:cNvSpPr>
                <a:spLocks/>
              </p:cNvSpPr>
              <p:nvPr/>
            </p:nvSpPr>
            <p:spPr bwMode="auto">
              <a:xfrm>
                <a:off x="4947" y="1642"/>
                <a:ext cx="47" cy="82"/>
              </a:xfrm>
              <a:custGeom>
                <a:avLst/>
                <a:gdLst>
                  <a:gd name="T0" fmla="*/ 12 w 24"/>
                  <a:gd name="T1" fmla="*/ 42 h 42"/>
                  <a:gd name="T2" fmla="*/ 24 w 24"/>
                  <a:gd name="T3" fmla="*/ 30 h 42"/>
                  <a:gd name="T4" fmla="*/ 11 w 24"/>
                  <a:gd name="T5" fmla="*/ 0 h 42"/>
                  <a:gd name="T6" fmla="*/ 0 w 24"/>
                  <a:gd name="T7" fmla="*/ 30 h 42"/>
                  <a:gd name="T8" fmla="*/ 12 w 24"/>
                  <a:gd name="T9" fmla="*/ 42 h 42"/>
                  <a:gd name="T10" fmla="*/ 19 w 24"/>
                  <a:gd name="T11" fmla="*/ 27 h 42"/>
                  <a:gd name="T12" fmla="*/ 12 w 24"/>
                  <a:gd name="T13" fmla="*/ 37 h 42"/>
                  <a:gd name="T14" fmla="*/ 19 w 24"/>
                  <a:gd name="T15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12" y="42"/>
                    </a:moveTo>
                    <a:cubicBezTo>
                      <a:pt x="19" y="42"/>
                      <a:pt x="24" y="36"/>
                      <a:pt x="24" y="30"/>
                    </a:cubicBezTo>
                    <a:cubicBezTo>
                      <a:pt x="24" y="17"/>
                      <a:pt x="11" y="0"/>
                      <a:pt x="11" y="0"/>
                    </a:cubicBezTo>
                    <a:cubicBezTo>
                      <a:pt x="11" y="0"/>
                      <a:pt x="0" y="18"/>
                      <a:pt x="0" y="30"/>
                    </a:cubicBezTo>
                    <a:cubicBezTo>
                      <a:pt x="0" y="37"/>
                      <a:pt x="6" y="42"/>
                      <a:pt x="12" y="42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0" y="37"/>
                      <a:pt x="12" y="37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任意多边形: 形状 215"/>
              <p:cNvSpPr>
                <a:spLocks/>
              </p:cNvSpPr>
              <p:nvPr/>
            </p:nvSpPr>
            <p:spPr bwMode="auto">
              <a:xfrm>
                <a:off x="4747" y="1636"/>
                <a:ext cx="47" cy="80"/>
              </a:xfrm>
              <a:custGeom>
                <a:avLst/>
                <a:gdLst>
                  <a:gd name="T0" fmla="*/ 13 w 24"/>
                  <a:gd name="T1" fmla="*/ 41 h 41"/>
                  <a:gd name="T2" fmla="*/ 24 w 24"/>
                  <a:gd name="T3" fmla="*/ 29 h 41"/>
                  <a:gd name="T4" fmla="*/ 12 w 24"/>
                  <a:gd name="T5" fmla="*/ 0 h 41"/>
                  <a:gd name="T6" fmla="*/ 1 w 24"/>
                  <a:gd name="T7" fmla="*/ 29 h 41"/>
                  <a:gd name="T8" fmla="*/ 13 w 24"/>
                  <a:gd name="T9" fmla="*/ 41 h 41"/>
                  <a:gd name="T10" fmla="*/ 19 w 24"/>
                  <a:gd name="T11" fmla="*/ 27 h 41"/>
                  <a:gd name="T12" fmla="*/ 12 w 24"/>
                  <a:gd name="T13" fmla="*/ 36 h 41"/>
                  <a:gd name="T14" fmla="*/ 19 w 24"/>
                  <a:gd name="T15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1">
                    <a:moveTo>
                      <a:pt x="13" y="41"/>
                    </a:moveTo>
                    <a:cubicBezTo>
                      <a:pt x="19" y="41"/>
                      <a:pt x="24" y="35"/>
                      <a:pt x="24" y="29"/>
                    </a:cubicBezTo>
                    <a:cubicBezTo>
                      <a:pt x="24" y="17"/>
                      <a:pt x="12" y="0"/>
                      <a:pt x="12" y="0"/>
                    </a:cubicBezTo>
                    <a:cubicBezTo>
                      <a:pt x="12" y="0"/>
                      <a:pt x="0" y="17"/>
                      <a:pt x="1" y="29"/>
                    </a:cubicBezTo>
                    <a:cubicBezTo>
                      <a:pt x="1" y="36"/>
                      <a:pt x="6" y="41"/>
                      <a:pt x="13" y="41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1" y="36"/>
                      <a:pt x="12" y="36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任意多边形: 形状 216"/>
              <p:cNvSpPr>
                <a:spLocks/>
              </p:cNvSpPr>
              <p:nvPr/>
            </p:nvSpPr>
            <p:spPr bwMode="auto">
              <a:xfrm>
                <a:off x="4550" y="2451"/>
                <a:ext cx="66" cy="114"/>
              </a:xfrm>
              <a:custGeom>
                <a:avLst/>
                <a:gdLst>
                  <a:gd name="T0" fmla="*/ 17 w 34"/>
                  <a:gd name="T1" fmla="*/ 58 h 58"/>
                  <a:gd name="T2" fmla="*/ 33 w 34"/>
                  <a:gd name="T3" fmla="*/ 41 h 58"/>
                  <a:gd name="T4" fmla="*/ 16 w 34"/>
                  <a:gd name="T5" fmla="*/ 0 h 58"/>
                  <a:gd name="T6" fmla="*/ 0 w 34"/>
                  <a:gd name="T7" fmla="*/ 42 h 58"/>
                  <a:gd name="T8" fmla="*/ 17 w 34"/>
                  <a:gd name="T9" fmla="*/ 58 h 58"/>
                  <a:gd name="T10" fmla="*/ 27 w 34"/>
                  <a:gd name="T11" fmla="*/ 38 h 58"/>
                  <a:gd name="T12" fmla="*/ 17 w 34"/>
                  <a:gd name="T13" fmla="*/ 51 h 58"/>
                  <a:gd name="T14" fmla="*/ 27 w 34"/>
                  <a:gd name="T15" fmla="*/ 3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8">
                    <a:moveTo>
                      <a:pt x="17" y="58"/>
                    </a:moveTo>
                    <a:cubicBezTo>
                      <a:pt x="26" y="57"/>
                      <a:pt x="34" y="50"/>
                      <a:pt x="33" y="41"/>
                    </a:cubicBezTo>
                    <a:cubicBezTo>
                      <a:pt x="33" y="24"/>
                      <a:pt x="16" y="0"/>
                      <a:pt x="16" y="0"/>
                    </a:cubicBezTo>
                    <a:cubicBezTo>
                      <a:pt x="16" y="0"/>
                      <a:pt x="0" y="25"/>
                      <a:pt x="0" y="42"/>
                    </a:cubicBezTo>
                    <a:cubicBezTo>
                      <a:pt x="1" y="51"/>
                      <a:pt x="8" y="58"/>
                      <a:pt x="17" y="58"/>
                    </a:cubicBezTo>
                    <a:close/>
                    <a:moveTo>
                      <a:pt x="27" y="38"/>
                    </a:moveTo>
                    <a:cubicBezTo>
                      <a:pt x="27" y="38"/>
                      <a:pt x="29" y="51"/>
                      <a:pt x="17" y="51"/>
                    </a:cubicBez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任意多边形: 形状 217"/>
              <p:cNvSpPr>
                <a:spLocks/>
              </p:cNvSpPr>
              <p:nvPr/>
            </p:nvSpPr>
            <p:spPr bwMode="auto">
              <a:xfrm>
                <a:off x="3938" y="2084"/>
                <a:ext cx="45" cy="60"/>
              </a:xfrm>
              <a:custGeom>
                <a:avLst/>
                <a:gdLst>
                  <a:gd name="T0" fmla="*/ 7 w 23"/>
                  <a:gd name="T1" fmla="*/ 29 h 31"/>
                  <a:gd name="T2" fmla="*/ 19 w 23"/>
                  <a:gd name="T3" fmla="*/ 25 h 31"/>
                  <a:gd name="T4" fmla="*/ 22 w 23"/>
                  <a:gd name="T5" fmla="*/ 0 h 31"/>
                  <a:gd name="T6" fmla="*/ 3 w 23"/>
                  <a:gd name="T7" fmla="*/ 16 h 31"/>
                  <a:gd name="T8" fmla="*/ 7 w 23"/>
                  <a:gd name="T9" fmla="*/ 29 h 31"/>
                  <a:gd name="T10" fmla="*/ 17 w 23"/>
                  <a:gd name="T11" fmla="*/ 22 h 31"/>
                  <a:gd name="T12" fmla="*/ 8 w 23"/>
                  <a:gd name="T13" fmla="*/ 25 h 31"/>
                  <a:gd name="T14" fmla="*/ 17 w 23"/>
                  <a:gd name="T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7" y="29"/>
                    </a:moveTo>
                    <a:cubicBezTo>
                      <a:pt x="11" y="31"/>
                      <a:pt x="17" y="29"/>
                      <a:pt x="19" y="25"/>
                    </a:cubicBezTo>
                    <a:cubicBezTo>
                      <a:pt x="23" y="17"/>
                      <a:pt x="22" y="0"/>
                      <a:pt x="22" y="0"/>
                    </a:cubicBezTo>
                    <a:cubicBezTo>
                      <a:pt x="22" y="0"/>
                      <a:pt x="7" y="8"/>
                      <a:pt x="3" y="16"/>
                    </a:cubicBezTo>
                    <a:cubicBezTo>
                      <a:pt x="0" y="21"/>
                      <a:pt x="2" y="26"/>
                      <a:pt x="7" y="29"/>
                    </a:cubicBezTo>
                    <a:close/>
                    <a:moveTo>
                      <a:pt x="17" y="22"/>
                    </a:moveTo>
                    <a:cubicBezTo>
                      <a:pt x="17" y="22"/>
                      <a:pt x="14" y="29"/>
                      <a:pt x="8" y="25"/>
                    </a:cubicBez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任意多边形: 形状 218"/>
              <p:cNvSpPr>
                <a:spLocks/>
              </p:cNvSpPr>
              <p:nvPr/>
            </p:nvSpPr>
            <p:spPr bwMode="auto">
              <a:xfrm>
                <a:off x="4603" y="3402"/>
                <a:ext cx="54" cy="95"/>
              </a:xfrm>
              <a:custGeom>
                <a:avLst/>
                <a:gdLst>
                  <a:gd name="T0" fmla="*/ 15 w 28"/>
                  <a:gd name="T1" fmla="*/ 49 h 49"/>
                  <a:gd name="T2" fmla="*/ 28 w 28"/>
                  <a:gd name="T3" fmla="*/ 35 h 49"/>
                  <a:gd name="T4" fmla="*/ 13 w 28"/>
                  <a:gd name="T5" fmla="*/ 0 h 49"/>
                  <a:gd name="T6" fmla="*/ 0 w 28"/>
                  <a:gd name="T7" fmla="*/ 36 h 49"/>
                  <a:gd name="T8" fmla="*/ 15 w 28"/>
                  <a:gd name="T9" fmla="*/ 49 h 49"/>
                  <a:gd name="T10" fmla="*/ 23 w 28"/>
                  <a:gd name="T11" fmla="*/ 32 h 49"/>
                  <a:gd name="T12" fmla="*/ 14 w 28"/>
                  <a:gd name="T13" fmla="*/ 44 h 49"/>
                  <a:gd name="T14" fmla="*/ 23 w 28"/>
                  <a:gd name="T15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9">
                    <a:moveTo>
                      <a:pt x="15" y="49"/>
                    </a:moveTo>
                    <a:cubicBezTo>
                      <a:pt x="22" y="49"/>
                      <a:pt x="28" y="43"/>
                      <a:pt x="28" y="35"/>
                    </a:cubicBezTo>
                    <a:cubicBezTo>
                      <a:pt x="28" y="21"/>
                      <a:pt x="13" y="0"/>
                      <a:pt x="13" y="0"/>
                    </a:cubicBezTo>
                    <a:cubicBezTo>
                      <a:pt x="13" y="0"/>
                      <a:pt x="0" y="21"/>
                      <a:pt x="0" y="36"/>
                    </a:cubicBezTo>
                    <a:cubicBezTo>
                      <a:pt x="0" y="43"/>
                      <a:pt x="7" y="49"/>
                      <a:pt x="15" y="49"/>
                    </a:cubicBezTo>
                    <a:close/>
                    <a:moveTo>
                      <a:pt x="23" y="32"/>
                    </a:moveTo>
                    <a:cubicBezTo>
                      <a:pt x="23" y="32"/>
                      <a:pt x="24" y="43"/>
                      <a:pt x="14" y="44"/>
                    </a:cubicBez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任意多边形: 形状 219"/>
              <p:cNvSpPr>
                <a:spLocks/>
              </p:cNvSpPr>
              <p:nvPr/>
            </p:nvSpPr>
            <p:spPr bwMode="auto">
              <a:xfrm>
                <a:off x="4202" y="662"/>
                <a:ext cx="60" cy="100"/>
              </a:xfrm>
              <a:custGeom>
                <a:avLst/>
                <a:gdLst>
                  <a:gd name="T0" fmla="*/ 11 w 31"/>
                  <a:gd name="T1" fmla="*/ 0 h 51"/>
                  <a:gd name="T2" fmla="*/ 2 w 31"/>
                  <a:gd name="T3" fmla="*/ 37 h 51"/>
                  <a:gd name="T4" fmla="*/ 18 w 31"/>
                  <a:gd name="T5" fmla="*/ 50 h 51"/>
                  <a:gd name="T6" fmla="*/ 30 w 31"/>
                  <a:gd name="T7" fmla="*/ 34 h 51"/>
                  <a:gd name="T8" fmla="*/ 11 w 31"/>
                  <a:gd name="T9" fmla="*/ 0 h 51"/>
                  <a:gd name="T10" fmla="*/ 17 w 31"/>
                  <a:gd name="T11" fmla="*/ 44 h 51"/>
                  <a:gd name="T12" fmla="*/ 24 w 31"/>
                  <a:gd name="T13" fmla="*/ 32 h 51"/>
                  <a:gd name="T14" fmla="*/ 17 w 31"/>
                  <a:gd name="T15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1">
                    <a:moveTo>
                      <a:pt x="11" y="0"/>
                    </a:moveTo>
                    <a:cubicBezTo>
                      <a:pt x="11" y="0"/>
                      <a:pt x="0" y="23"/>
                      <a:pt x="2" y="37"/>
                    </a:cubicBezTo>
                    <a:cubicBezTo>
                      <a:pt x="3" y="45"/>
                      <a:pt x="10" y="51"/>
                      <a:pt x="18" y="50"/>
                    </a:cubicBezTo>
                    <a:cubicBezTo>
                      <a:pt x="25" y="49"/>
                      <a:pt x="31" y="42"/>
                      <a:pt x="30" y="34"/>
                    </a:cubicBezTo>
                    <a:cubicBezTo>
                      <a:pt x="28" y="19"/>
                      <a:pt x="11" y="0"/>
                      <a:pt x="11" y="0"/>
                    </a:cubicBezTo>
                    <a:close/>
                    <a:moveTo>
                      <a:pt x="17" y="44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7" y="43"/>
                      <a:pt x="17" y="4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任意多边形: 形状 220"/>
              <p:cNvSpPr>
                <a:spLocks/>
              </p:cNvSpPr>
              <p:nvPr/>
            </p:nvSpPr>
            <p:spPr bwMode="auto">
              <a:xfrm>
                <a:off x="4661" y="1687"/>
                <a:ext cx="84" cy="174"/>
              </a:xfrm>
              <a:custGeom>
                <a:avLst/>
                <a:gdLst>
                  <a:gd name="T0" fmla="*/ 42 w 43"/>
                  <a:gd name="T1" fmla="*/ 10 h 89"/>
                  <a:gd name="T2" fmla="*/ 42 w 43"/>
                  <a:gd name="T3" fmla="*/ 10 h 89"/>
                  <a:gd name="T4" fmla="*/ 42 w 43"/>
                  <a:gd name="T5" fmla="*/ 10 h 89"/>
                  <a:gd name="T6" fmla="*/ 26 w 43"/>
                  <a:gd name="T7" fmla="*/ 1 h 89"/>
                  <a:gd name="T8" fmla="*/ 25 w 43"/>
                  <a:gd name="T9" fmla="*/ 1 h 89"/>
                  <a:gd name="T10" fmla="*/ 18 w 43"/>
                  <a:gd name="T11" fmla="*/ 1 h 89"/>
                  <a:gd name="T12" fmla="*/ 0 w 43"/>
                  <a:gd name="T13" fmla="*/ 12 h 89"/>
                  <a:gd name="T14" fmla="*/ 1 w 43"/>
                  <a:gd name="T15" fmla="*/ 39 h 89"/>
                  <a:gd name="T16" fmla="*/ 5 w 43"/>
                  <a:gd name="T17" fmla="*/ 43 h 89"/>
                  <a:gd name="T18" fmla="*/ 9 w 43"/>
                  <a:gd name="T19" fmla="*/ 39 h 89"/>
                  <a:gd name="T20" fmla="*/ 9 w 43"/>
                  <a:gd name="T21" fmla="*/ 18 h 89"/>
                  <a:gd name="T22" fmla="*/ 11 w 43"/>
                  <a:gd name="T23" fmla="*/ 18 h 89"/>
                  <a:gd name="T24" fmla="*/ 11 w 43"/>
                  <a:gd name="T25" fmla="*/ 31 h 89"/>
                  <a:gd name="T26" fmla="*/ 11 w 43"/>
                  <a:gd name="T27" fmla="*/ 42 h 89"/>
                  <a:gd name="T28" fmla="*/ 12 w 43"/>
                  <a:gd name="T29" fmla="*/ 84 h 89"/>
                  <a:gd name="T30" fmla="*/ 17 w 43"/>
                  <a:gd name="T31" fmla="*/ 89 h 89"/>
                  <a:gd name="T32" fmla="*/ 22 w 43"/>
                  <a:gd name="T33" fmla="*/ 83 h 89"/>
                  <a:gd name="T34" fmla="*/ 21 w 43"/>
                  <a:gd name="T35" fmla="*/ 45 h 89"/>
                  <a:gd name="T36" fmla="*/ 23 w 43"/>
                  <a:gd name="T37" fmla="*/ 45 h 89"/>
                  <a:gd name="T38" fmla="*/ 24 w 43"/>
                  <a:gd name="T39" fmla="*/ 83 h 89"/>
                  <a:gd name="T40" fmla="*/ 29 w 43"/>
                  <a:gd name="T41" fmla="*/ 88 h 89"/>
                  <a:gd name="T42" fmla="*/ 34 w 43"/>
                  <a:gd name="T43" fmla="*/ 83 h 89"/>
                  <a:gd name="T44" fmla="*/ 33 w 43"/>
                  <a:gd name="T45" fmla="*/ 41 h 89"/>
                  <a:gd name="T46" fmla="*/ 33 w 43"/>
                  <a:gd name="T47" fmla="*/ 30 h 89"/>
                  <a:gd name="T48" fmla="*/ 32 w 43"/>
                  <a:gd name="T49" fmla="*/ 17 h 89"/>
                  <a:gd name="T50" fmla="*/ 34 w 43"/>
                  <a:gd name="T51" fmla="*/ 17 h 89"/>
                  <a:gd name="T52" fmla="*/ 34 w 43"/>
                  <a:gd name="T53" fmla="*/ 38 h 89"/>
                  <a:gd name="T54" fmla="*/ 38 w 43"/>
                  <a:gd name="T55" fmla="*/ 42 h 89"/>
                  <a:gd name="T56" fmla="*/ 43 w 43"/>
                  <a:gd name="T57" fmla="*/ 38 h 89"/>
                  <a:gd name="T58" fmla="*/ 42 w 43"/>
                  <a:gd name="T59" fmla="*/ 11 h 89"/>
                  <a:gd name="T60" fmla="*/ 42 w 43"/>
                  <a:gd name="T61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89">
                    <a:moveTo>
                      <a:pt x="42" y="10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3"/>
                      <a:pt x="31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0" y="0"/>
                      <a:pt x="0" y="1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1"/>
                      <a:pt x="3" y="43"/>
                      <a:pt x="5" y="43"/>
                    </a:cubicBezTo>
                    <a:cubicBezTo>
                      <a:pt x="8" y="43"/>
                      <a:pt x="9" y="41"/>
                      <a:pt x="9" y="3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6"/>
                      <a:pt x="14" y="89"/>
                      <a:pt x="17" y="89"/>
                    </a:cubicBezTo>
                    <a:cubicBezTo>
                      <a:pt x="20" y="88"/>
                      <a:pt x="22" y="86"/>
                      <a:pt x="22" y="83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6"/>
                      <a:pt x="26" y="88"/>
                      <a:pt x="29" y="88"/>
                    </a:cubicBezTo>
                    <a:cubicBezTo>
                      <a:pt x="32" y="88"/>
                      <a:pt x="34" y="86"/>
                      <a:pt x="34" y="83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40"/>
                      <a:pt x="36" y="42"/>
                      <a:pt x="38" y="42"/>
                    </a:cubicBezTo>
                    <a:cubicBezTo>
                      <a:pt x="41" y="42"/>
                      <a:pt x="43" y="40"/>
                      <a:pt x="43" y="38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任意多边形: 形状 221"/>
              <p:cNvSpPr>
                <a:spLocks/>
              </p:cNvSpPr>
              <p:nvPr/>
            </p:nvSpPr>
            <p:spPr bwMode="auto">
              <a:xfrm>
                <a:off x="4683" y="1650"/>
                <a:ext cx="37" cy="37"/>
              </a:xfrm>
              <a:custGeom>
                <a:avLst/>
                <a:gdLst>
                  <a:gd name="T0" fmla="*/ 10 w 19"/>
                  <a:gd name="T1" fmla="*/ 19 h 19"/>
                  <a:gd name="T2" fmla="*/ 19 w 19"/>
                  <a:gd name="T3" fmla="*/ 9 h 19"/>
                  <a:gd name="T4" fmla="*/ 10 w 19"/>
                  <a:gd name="T5" fmla="*/ 0 h 19"/>
                  <a:gd name="T6" fmla="*/ 0 w 19"/>
                  <a:gd name="T7" fmla="*/ 9 h 19"/>
                  <a:gd name="T8" fmla="*/ 10 w 1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1" y="15"/>
                      <a:pt x="5" y="19"/>
                      <a:pt x="10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任意多边形: 形状 222"/>
              <p:cNvSpPr>
                <a:spLocks/>
              </p:cNvSpPr>
              <p:nvPr/>
            </p:nvSpPr>
            <p:spPr bwMode="auto">
              <a:xfrm>
                <a:off x="4653" y="3292"/>
                <a:ext cx="118" cy="241"/>
              </a:xfrm>
              <a:custGeom>
                <a:avLst/>
                <a:gdLst>
                  <a:gd name="T0" fmla="*/ 59 w 60"/>
                  <a:gd name="T1" fmla="*/ 14 h 123"/>
                  <a:gd name="T2" fmla="*/ 59 w 60"/>
                  <a:gd name="T3" fmla="*/ 14 h 123"/>
                  <a:gd name="T4" fmla="*/ 59 w 60"/>
                  <a:gd name="T5" fmla="*/ 13 h 123"/>
                  <a:gd name="T6" fmla="*/ 36 w 60"/>
                  <a:gd name="T7" fmla="*/ 1 h 123"/>
                  <a:gd name="T8" fmla="*/ 35 w 60"/>
                  <a:gd name="T9" fmla="*/ 1 h 123"/>
                  <a:gd name="T10" fmla="*/ 26 w 60"/>
                  <a:gd name="T11" fmla="*/ 1 h 123"/>
                  <a:gd name="T12" fmla="*/ 1 w 60"/>
                  <a:gd name="T13" fmla="*/ 16 h 123"/>
                  <a:gd name="T14" fmla="*/ 1 w 60"/>
                  <a:gd name="T15" fmla="*/ 54 h 123"/>
                  <a:gd name="T16" fmla="*/ 8 w 60"/>
                  <a:gd name="T17" fmla="*/ 60 h 123"/>
                  <a:gd name="T18" fmla="*/ 13 w 60"/>
                  <a:gd name="T19" fmla="*/ 54 h 123"/>
                  <a:gd name="T20" fmla="*/ 13 w 60"/>
                  <a:gd name="T21" fmla="*/ 24 h 123"/>
                  <a:gd name="T22" fmla="*/ 15 w 60"/>
                  <a:gd name="T23" fmla="*/ 24 h 123"/>
                  <a:gd name="T24" fmla="*/ 15 w 60"/>
                  <a:gd name="T25" fmla="*/ 42 h 123"/>
                  <a:gd name="T26" fmla="*/ 16 w 60"/>
                  <a:gd name="T27" fmla="*/ 57 h 123"/>
                  <a:gd name="T28" fmla="*/ 17 w 60"/>
                  <a:gd name="T29" fmla="*/ 116 h 123"/>
                  <a:gd name="T30" fmla="*/ 24 w 60"/>
                  <a:gd name="T31" fmla="*/ 123 h 123"/>
                  <a:gd name="T32" fmla="*/ 31 w 60"/>
                  <a:gd name="T33" fmla="*/ 116 h 123"/>
                  <a:gd name="T34" fmla="*/ 30 w 60"/>
                  <a:gd name="T35" fmla="*/ 62 h 123"/>
                  <a:gd name="T36" fmla="*/ 32 w 60"/>
                  <a:gd name="T37" fmla="*/ 62 h 123"/>
                  <a:gd name="T38" fmla="*/ 33 w 60"/>
                  <a:gd name="T39" fmla="*/ 115 h 123"/>
                  <a:gd name="T40" fmla="*/ 40 w 60"/>
                  <a:gd name="T41" fmla="*/ 122 h 123"/>
                  <a:gd name="T42" fmla="*/ 47 w 60"/>
                  <a:gd name="T43" fmla="*/ 115 h 123"/>
                  <a:gd name="T44" fmla="*/ 46 w 60"/>
                  <a:gd name="T45" fmla="*/ 57 h 123"/>
                  <a:gd name="T46" fmla="*/ 45 w 60"/>
                  <a:gd name="T47" fmla="*/ 42 h 123"/>
                  <a:gd name="T48" fmla="*/ 45 w 60"/>
                  <a:gd name="T49" fmla="*/ 24 h 123"/>
                  <a:gd name="T50" fmla="*/ 47 w 60"/>
                  <a:gd name="T51" fmla="*/ 24 h 123"/>
                  <a:gd name="T52" fmla="*/ 48 w 60"/>
                  <a:gd name="T53" fmla="*/ 52 h 123"/>
                  <a:gd name="T54" fmla="*/ 54 w 60"/>
                  <a:gd name="T55" fmla="*/ 58 h 123"/>
                  <a:gd name="T56" fmla="*/ 60 w 60"/>
                  <a:gd name="T57" fmla="*/ 52 h 123"/>
                  <a:gd name="T58" fmla="*/ 59 w 60"/>
                  <a:gd name="T59" fmla="*/ 15 h 123"/>
                  <a:gd name="T60" fmla="*/ 59 w 60"/>
                  <a:gd name="T61" fmla="*/ 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23">
                    <a:moveTo>
                      <a:pt x="59" y="14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7" y="3"/>
                      <a:pt x="43" y="1"/>
                      <a:pt x="36" y="1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0" y="0"/>
                      <a:pt x="1" y="1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7"/>
                      <a:pt x="4" y="60"/>
                      <a:pt x="8" y="60"/>
                    </a:cubicBezTo>
                    <a:cubicBezTo>
                      <a:pt x="11" y="60"/>
                      <a:pt x="13" y="57"/>
                      <a:pt x="13" y="5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7" y="120"/>
                      <a:pt x="20" y="123"/>
                      <a:pt x="24" y="123"/>
                    </a:cubicBezTo>
                    <a:cubicBezTo>
                      <a:pt x="28" y="123"/>
                      <a:pt x="31" y="119"/>
                      <a:pt x="31" y="116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9"/>
                      <a:pt x="36" y="122"/>
                      <a:pt x="40" y="122"/>
                    </a:cubicBezTo>
                    <a:cubicBezTo>
                      <a:pt x="44" y="122"/>
                      <a:pt x="47" y="119"/>
                      <a:pt x="47" y="115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6"/>
                      <a:pt x="50" y="58"/>
                      <a:pt x="54" y="58"/>
                    </a:cubicBezTo>
                    <a:cubicBezTo>
                      <a:pt x="57" y="58"/>
                      <a:pt x="60" y="55"/>
                      <a:pt x="60" y="52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任意多边形: 形状 223"/>
              <p:cNvSpPr>
                <a:spLocks/>
              </p:cNvSpPr>
              <p:nvPr/>
            </p:nvSpPr>
            <p:spPr bwMode="auto">
              <a:xfrm>
                <a:off x="4685" y="3239"/>
                <a:ext cx="50" cy="51"/>
              </a:xfrm>
              <a:custGeom>
                <a:avLst/>
                <a:gdLst>
                  <a:gd name="T0" fmla="*/ 14 w 26"/>
                  <a:gd name="T1" fmla="*/ 26 h 26"/>
                  <a:gd name="T2" fmla="*/ 26 w 26"/>
                  <a:gd name="T3" fmla="*/ 13 h 26"/>
                  <a:gd name="T4" fmla="*/ 13 w 26"/>
                  <a:gd name="T5" fmla="*/ 0 h 26"/>
                  <a:gd name="T6" fmla="*/ 0 w 26"/>
                  <a:gd name="T7" fmla="*/ 13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21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6"/>
                      <a:pt x="14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任意多边形: 形状 17"/>
            <p:cNvSpPr>
              <a:spLocks/>
            </p:cNvSpPr>
            <p:nvPr/>
          </p:nvSpPr>
          <p:spPr bwMode="auto">
            <a:xfrm flipH="1">
              <a:off x="3703595" y="1728404"/>
              <a:ext cx="169677" cy="300347"/>
            </a:xfrm>
            <a:custGeom>
              <a:avLst/>
              <a:gdLst>
                <a:gd name="T0" fmla="*/ 37 w 78"/>
                <a:gd name="T1" fmla="*/ 22 h 142"/>
                <a:gd name="T2" fmla="*/ 48 w 78"/>
                <a:gd name="T3" fmla="*/ 10 h 142"/>
                <a:gd name="T4" fmla="*/ 37 w 78"/>
                <a:gd name="T5" fmla="*/ 0 h 142"/>
                <a:gd name="T6" fmla="*/ 26 w 78"/>
                <a:gd name="T7" fmla="*/ 11 h 142"/>
                <a:gd name="T8" fmla="*/ 37 w 78"/>
                <a:gd name="T9" fmla="*/ 22 h 142"/>
                <a:gd name="T10" fmla="*/ 67 w 78"/>
                <a:gd name="T11" fmla="*/ 60 h 142"/>
                <a:gd name="T12" fmla="*/ 74 w 78"/>
                <a:gd name="T13" fmla="*/ 64 h 142"/>
                <a:gd name="T14" fmla="*/ 78 w 78"/>
                <a:gd name="T15" fmla="*/ 57 h 142"/>
                <a:gd name="T16" fmla="*/ 72 w 78"/>
                <a:gd name="T17" fmla="*/ 35 h 142"/>
                <a:gd name="T18" fmla="*/ 67 w 78"/>
                <a:gd name="T19" fmla="*/ 30 h 142"/>
                <a:gd name="T20" fmla="*/ 53 w 78"/>
                <a:gd name="T21" fmla="*/ 25 h 142"/>
                <a:gd name="T22" fmla="*/ 42 w 78"/>
                <a:gd name="T23" fmla="*/ 23 h 142"/>
                <a:gd name="T24" fmla="*/ 33 w 78"/>
                <a:gd name="T25" fmla="*/ 28 h 142"/>
                <a:gd name="T26" fmla="*/ 33 w 78"/>
                <a:gd name="T27" fmla="*/ 28 h 142"/>
                <a:gd name="T28" fmla="*/ 33 w 78"/>
                <a:gd name="T29" fmla="*/ 29 h 142"/>
                <a:gd name="T30" fmla="*/ 32 w 78"/>
                <a:gd name="T31" fmla="*/ 29 h 142"/>
                <a:gd name="T32" fmla="*/ 20 w 78"/>
                <a:gd name="T33" fmla="*/ 49 h 142"/>
                <a:gd name="T34" fmla="*/ 20 w 78"/>
                <a:gd name="T35" fmla="*/ 50 h 142"/>
                <a:gd name="T36" fmla="*/ 2 w 78"/>
                <a:gd name="T37" fmla="*/ 65 h 142"/>
                <a:gd name="T38" fmla="*/ 2 w 78"/>
                <a:gd name="T39" fmla="*/ 73 h 142"/>
                <a:gd name="T40" fmla="*/ 10 w 78"/>
                <a:gd name="T41" fmla="*/ 73 h 142"/>
                <a:gd name="T42" fmla="*/ 27 w 78"/>
                <a:gd name="T43" fmla="*/ 58 h 142"/>
                <a:gd name="T44" fmla="*/ 28 w 78"/>
                <a:gd name="T45" fmla="*/ 57 h 142"/>
                <a:gd name="T46" fmla="*/ 30 w 78"/>
                <a:gd name="T47" fmla="*/ 55 h 142"/>
                <a:gd name="T48" fmla="*/ 32 w 78"/>
                <a:gd name="T49" fmla="*/ 51 h 142"/>
                <a:gd name="T50" fmla="*/ 35 w 78"/>
                <a:gd name="T51" fmla="*/ 69 h 142"/>
                <a:gd name="T52" fmla="*/ 37 w 78"/>
                <a:gd name="T53" fmla="*/ 74 h 142"/>
                <a:gd name="T54" fmla="*/ 27 w 78"/>
                <a:gd name="T55" fmla="*/ 99 h 142"/>
                <a:gd name="T56" fmla="*/ 27 w 78"/>
                <a:gd name="T57" fmla="*/ 99 h 142"/>
                <a:gd name="T58" fmla="*/ 27 w 78"/>
                <a:gd name="T59" fmla="*/ 100 h 142"/>
                <a:gd name="T60" fmla="*/ 26 w 78"/>
                <a:gd name="T61" fmla="*/ 104 h 142"/>
                <a:gd name="T62" fmla="*/ 21 w 78"/>
                <a:gd name="T63" fmla="*/ 135 h 142"/>
                <a:gd name="T64" fmla="*/ 28 w 78"/>
                <a:gd name="T65" fmla="*/ 142 h 142"/>
                <a:gd name="T66" fmla="*/ 35 w 78"/>
                <a:gd name="T67" fmla="*/ 135 h 142"/>
                <a:gd name="T68" fmla="*/ 40 w 78"/>
                <a:gd name="T69" fmla="*/ 106 h 142"/>
                <a:gd name="T70" fmla="*/ 50 w 78"/>
                <a:gd name="T71" fmla="*/ 89 h 142"/>
                <a:gd name="T72" fmla="*/ 62 w 78"/>
                <a:gd name="T73" fmla="*/ 135 h 142"/>
                <a:gd name="T74" fmla="*/ 71 w 78"/>
                <a:gd name="T75" fmla="*/ 140 h 142"/>
                <a:gd name="T76" fmla="*/ 76 w 78"/>
                <a:gd name="T77" fmla="*/ 131 h 142"/>
                <a:gd name="T78" fmla="*/ 62 w 78"/>
                <a:gd name="T79" fmla="*/ 71 h 142"/>
                <a:gd name="T80" fmla="*/ 63 w 78"/>
                <a:gd name="T81" fmla="*/ 63 h 142"/>
                <a:gd name="T82" fmla="*/ 59 w 78"/>
                <a:gd name="T83" fmla="*/ 39 h 142"/>
                <a:gd name="T84" fmla="*/ 62 w 78"/>
                <a:gd name="T85" fmla="*/ 41 h 142"/>
                <a:gd name="T86" fmla="*/ 67 w 78"/>
                <a:gd name="T87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142">
                  <a:moveTo>
                    <a:pt x="37" y="22"/>
                  </a:moveTo>
                  <a:cubicBezTo>
                    <a:pt x="44" y="22"/>
                    <a:pt x="48" y="16"/>
                    <a:pt x="48" y="10"/>
                  </a:cubicBezTo>
                  <a:cubicBezTo>
                    <a:pt x="48" y="4"/>
                    <a:pt x="43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7"/>
                    <a:pt x="31" y="22"/>
                    <a:pt x="37" y="22"/>
                  </a:cubicBezTo>
                  <a:close/>
                  <a:moveTo>
                    <a:pt x="67" y="60"/>
                  </a:moveTo>
                  <a:cubicBezTo>
                    <a:pt x="68" y="63"/>
                    <a:pt x="71" y="65"/>
                    <a:pt x="74" y="64"/>
                  </a:cubicBezTo>
                  <a:cubicBezTo>
                    <a:pt x="77" y="63"/>
                    <a:pt x="78" y="60"/>
                    <a:pt x="78" y="57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2"/>
                    <a:pt x="70" y="31"/>
                    <a:pt x="67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23"/>
                    <a:pt x="46" y="22"/>
                    <a:pt x="42" y="23"/>
                  </a:cubicBezTo>
                  <a:cubicBezTo>
                    <a:pt x="38" y="24"/>
                    <a:pt x="35" y="26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7"/>
                    <a:pt x="0" y="71"/>
                    <a:pt x="2" y="73"/>
                  </a:cubicBezTo>
                  <a:cubicBezTo>
                    <a:pt x="4" y="75"/>
                    <a:pt x="7" y="76"/>
                    <a:pt x="10" y="73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71"/>
                    <a:pt x="36" y="72"/>
                    <a:pt x="37" y="74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6" y="101"/>
                    <a:pt x="25" y="102"/>
                    <a:pt x="26" y="10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9"/>
                    <a:pt x="24" y="142"/>
                    <a:pt x="28" y="142"/>
                  </a:cubicBezTo>
                  <a:cubicBezTo>
                    <a:pt x="32" y="142"/>
                    <a:pt x="35" y="138"/>
                    <a:pt x="35" y="13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63" y="139"/>
                    <a:pt x="67" y="141"/>
                    <a:pt x="71" y="140"/>
                  </a:cubicBezTo>
                  <a:cubicBezTo>
                    <a:pt x="75" y="139"/>
                    <a:pt x="77" y="135"/>
                    <a:pt x="76" y="13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3" y="68"/>
                    <a:pt x="63" y="66"/>
                    <a:pt x="63" y="63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7" y="60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 flipH="1">
              <a:off x="4087309" y="2128505"/>
              <a:ext cx="85393" cy="59636"/>
            </a:xfrm>
            <a:custGeom>
              <a:avLst/>
              <a:gdLst>
                <a:gd name="T0" fmla="*/ 16 w 39"/>
                <a:gd name="T1" fmla="*/ 24 h 28"/>
                <a:gd name="T2" fmla="*/ 2 w 39"/>
                <a:gd name="T3" fmla="*/ 7 h 28"/>
                <a:gd name="T4" fmla="*/ 6 w 39"/>
                <a:gd name="T5" fmla="*/ 0 h 28"/>
                <a:gd name="T6" fmla="*/ 33 w 39"/>
                <a:gd name="T7" fmla="*/ 0 h 28"/>
                <a:gd name="T8" fmla="*/ 37 w 39"/>
                <a:gd name="T9" fmla="*/ 7 h 28"/>
                <a:gd name="T10" fmla="*/ 24 w 39"/>
                <a:gd name="T11" fmla="*/ 24 h 28"/>
                <a:gd name="T12" fmla="*/ 16 w 39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">
                  <a:moveTo>
                    <a:pt x="16" y="24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3"/>
                    <a:pt x="37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8"/>
                    <a:pt x="18" y="28"/>
                    <a:pt x="16" y="24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 flipH="1">
              <a:off x="3882144" y="814353"/>
              <a:ext cx="93156" cy="120356"/>
            </a:xfrm>
            <a:custGeom>
              <a:avLst/>
              <a:gdLst>
                <a:gd name="T0" fmla="*/ 31 w 43"/>
                <a:gd name="T1" fmla="*/ 17 h 57"/>
                <a:gd name="T2" fmla="*/ 37 w 43"/>
                <a:gd name="T3" fmla="*/ 9 h 57"/>
                <a:gd name="T4" fmla="*/ 29 w 43"/>
                <a:gd name="T5" fmla="*/ 0 h 57"/>
                <a:gd name="T6" fmla="*/ 14 w 43"/>
                <a:gd name="T7" fmla="*/ 0 h 57"/>
                <a:gd name="T8" fmla="*/ 7 w 43"/>
                <a:gd name="T9" fmla="*/ 9 h 57"/>
                <a:gd name="T10" fmla="*/ 13 w 43"/>
                <a:gd name="T11" fmla="*/ 16 h 57"/>
                <a:gd name="T12" fmla="*/ 0 w 43"/>
                <a:gd name="T13" fmla="*/ 36 h 57"/>
                <a:gd name="T14" fmla="*/ 22 w 43"/>
                <a:gd name="T15" fmla="*/ 57 h 57"/>
                <a:gd name="T16" fmla="*/ 43 w 43"/>
                <a:gd name="T17" fmla="*/ 36 h 57"/>
                <a:gd name="T18" fmla="*/ 31 w 43"/>
                <a:gd name="T19" fmla="*/ 17 h 57"/>
                <a:gd name="T20" fmla="*/ 26 w 43"/>
                <a:gd name="T21" fmla="*/ 2 h 57"/>
                <a:gd name="T22" fmla="*/ 31 w 43"/>
                <a:gd name="T23" fmla="*/ 9 h 57"/>
                <a:gd name="T24" fmla="*/ 26 w 43"/>
                <a:gd name="T25" fmla="*/ 9 h 57"/>
                <a:gd name="T26" fmla="*/ 26 w 43"/>
                <a:gd name="T27" fmla="*/ 2 h 57"/>
                <a:gd name="T28" fmla="*/ 11 w 43"/>
                <a:gd name="T29" fmla="*/ 9 h 57"/>
                <a:gd name="T30" fmla="*/ 16 w 43"/>
                <a:gd name="T31" fmla="*/ 9 h 57"/>
                <a:gd name="T32" fmla="*/ 17 w 43"/>
                <a:gd name="T33" fmla="*/ 16 h 57"/>
                <a:gd name="T34" fmla="*/ 11 w 43"/>
                <a:gd name="T35" fmla="*/ 9 h 57"/>
                <a:gd name="T36" fmla="*/ 22 w 43"/>
                <a:gd name="T37" fmla="*/ 52 h 57"/>
                <a:gd name="T38" fmla="*/ 6 w 43"/>
                <a:gd name="T39" fmla="*/ 36 h 57"/>
                <a:gd name="T40" fmla="*/ 21 w 43"/>
                <a:gd name="T41" fmla="*/ 21 h 57"/>
                <a:gd name="T42" fmla="*/ 37 w 43"/>
                <a:gd name="T43" fmla="*/ 36 h 57"/>
                <a:gd name="T44" fmla="*/ 22 w 43"/>
                <a:gd name="T4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57">
                  <a:moveTo>
                    <a:pt x="31" y="17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20"/>
                    <a:pt x="0" y="27"/>
                    <a:pt x="0" y="36"/>
                  </a:cubicBezTo>
                  <a:cubicBezTo>
                    <a:pt x="0" y="48"/>
                    <a:pt x="10" y="57"/>
                    <a:pt x="22" y="57"/>
                  </a:cubicBezTo>
                  <a:cubicBezTo>
                    <a:pt x="33" y="57"/>
                    <a:pt x="43" y="47"/>
                    <a:pt x="43" y="36"/>
                  </a:cubicBezTo>
                  <a:cubicBezTo>
                    <a:pt x="43" y="27"/>
                    <a:pt x="38" y="20"/>
                    <a:pt x="31" y="17"/>
                  </a:cubicBezTo>
                  <a:close/>
                  <a:moveTo>
                    <a:pt x="26" y="2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2"/>
                  </a:lnTo>
                  <a:close/>
                  <a:moveTo>
                    <a:pt x="11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1" y="9"/>
                  </a:lnTo>
                  <a:close/>
                  <a:moveTo>
                    <a:pt x="22" y="52"/>
                  </a:moveTo>
                  <a:cubicBezTo>
                    <a:pt x="13" y="52"/>
                    <a:pt x="6" y="45"/>
                    <a:pt x="6" y="36"/>
                  </a:cubicBezTo>
                  <a:cubicBezTo>
                    <a:pt x="6" y="28"/>
                    <a:pt x="13" y="21"/>
                    <a:pt x="21" y="21"/>
                  </a:cubicBezTo>
                  <a:cubicBezTo>
                    <a:pt x="30" y="20"/>
                    <a:pt x="37" y="27"/>
                    <a:pt x="37" y="36"/>
                  </a:cubicBezTo>
                  <a:cubicBezTo>
                    <a:pt x="37" y="44"/>
                    <a:pt x="30" y="51"/>
                    <a:pt x="22" y="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 flipH="1">
              <a:off x="3079228" y="2217416"/>
              <a:ext cx="84284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2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4 h 52"/>
                <a:gd name="T34" fmla="*/ 10 w 39"/>
                <a:gd name="T35" fmla="*/ 8 h 52"/>
                <a:gd name="T36" fmla="*/ 19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19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2"/>
                  </a:cubicBezTo>
                  <a:cubicBezTo>
                    <a:pt x="39" y="25"/>
                    <a:pt x="34" y="18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0" y="8"/>
                  </a:lnTo>
                  <a:close/>
                  <a:moveTo>
                    <a:pt x="19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0"/>
                    <a:pt x="27" y="47"/>
                    <a:pt x="19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 flipH="1">
              <a:off x="3994153" y="2145853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1"/>
                    <a:pt x="27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 flipH="1">
              <a:off x="3610439" y="2743294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4 w 39"/>
                <a:gd name="T3" fmla="*/ 8 h 52"/>
                <a:gd name="T4" fmla="*/ 27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4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6" y="41"/>
                    <a:pt x="5" y="33"/>
                  </a:cubicBezTo>
                  <a:cubicBezTo>
                    <a:pt x="5" y="25"/>
                    <a:pt x="12" y="19"/>
                    <a:pt x="19" y="19"/>
                  </a:cubicBezTo>
                  <a:cubicBezTo>
                    <a:pt x="27" y="19"/>
                    <a:pt x="34" y="25"/>
                    <a:pt x="34" y="33"/>
                  </a:cubicBezTo>
                  <a:cubicBezTo>
                    <a:pt x="34" y="41"/>
                    <a:pt x="28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 flipH="1">
              <a:off x="4359014" y="2929791"/>
              <a:ext cx="181876" cy="185413"/>
            </a:xfrm>
            <a:custGeom>
              <a:avLst/>
              <a:gdLst>
                <a:gd name="T0" fmla="*/ 0 w 84"/>
                <a:gd name="T1" fmla="*/ 79 h 87"/>
                <a:gd name="T2" fmla="*/ 0 w 84"/>
                <a:gd name="T3" fmla="*/ 87 h 87"/>
                <a:gd name="T4" fmla="*/ 15 w 84"/>
                <a:gd name="T5" fmla="*/ 87 h 87"/>
                <a:gd name="T6" fmla="*/ 51 w 84"/>
                <a:gd name="T7" fmla="*/ 87 h 87"/>
                <a:gd name="T8" fmla="*/ 65 w 84"/>
                <a:gd name="T9" fmla="*/ 87 h 87"/>
                <a:gd name="T10" fmla="*/ 65 w 84"/>
                <a:gd name="T11" fmla="*/ 79 h 87"/>
                <a:gd name="T12" fmla="*/ 59 w 84"/>
                <a:gd name="T13" fmla="*/ 79 h 87"/>
                <a:gd name="T14" fmla="*/ 59 w 84"/>
                <a:gd name="T15" fmla="*/ 69 h 87"/>
                <a:gd name="T16" fmla="*/ 72 w 84"/>
                <a:gd name="T17" fmla="*/ 69 h 87"/>
                <a:gd name="T18" fmla="*/ 84 w 84"/>
                <a:gd name="T19" fmla="*/ 57 h 87"/>
                <a:gd name="T20" fmla="*/ 84 w 84"/>
                <a:gd name="T21" fmla="*/ 20 h 87"/>
                <a:gd name="T22" fmla="*/ 72 w 84"/>
                <a:gd name="T23" fmla="*/ 8 h 87"/>
                <a:gd name="T24" fmla="*/ 62 w 84"/>
                <a:gd name="T25" fmla="*/ 8 h 87"/>
                <a:gd name="T26" fmla="*/ 62 w 84"/>
                <a:gd name="T27" fmla="*/ 16 h 87"/>
                <a:gd name="T28" fmla="*/ 69 w 84"/>
                <a:gd name="T29" fmla="*/ 16 h 87"/>
                <a:gd name="T30" fmla="*/ 67 w 84"/>
                <a:gd name="T31" fmla="*/ 21 h 87"/>
                <a:gd name="T32" fmla="*/ 75 w 84"/>
                <a:gd name="T33" fmla="*/ 28 h 87"/>
                <a:gd name="T34" fmla="*/ 76 w 84"/>
                <a:gd name="T35" fmla="*/ 28 h 87"/>
                <a:gd name="T36" fmla="*/ 76 w 84"/>
                <a:gd name="T37" fmla="*/ 57 h 87"/>
                <a:gd name="T38" fmla="*/ 72 w 84"/>
                <a:gd name="T39" fmla="*/ 61 h 87"/>
                <a:gd name="T40" fmla="*/ 59 w 84"/>
                <a:gd name="T41" fmla="*/ 61 h 87"/>
                <a:gd name="T42" fmla="*/ 59 w 84"/>
                <a:gd name="T43" fmla="*/ 16 h 87"/>
                <a:gd name="T44" fmla="*/ 59 w 84"/>
                <a:gd name="T45" fmla="*/ 8 h 87"/>
                <a:gd name="T46" fmla="*/ 51 w 84"/>
                <a:gd name="T47" fmla="*/ 0 h 87"/>
                <a:gd name="T48" fmla="*/ 15 w 84"/>
                <a:gd name="T49" fmla="*/ 0 h 87"/>
                <a:gd name="T50" fmla="*/ 6 w 84"/>
                <a:gd name="T51" fmla="*/ 8 h 87"/>
                <a:gd name="T52" fmla="*/ 6 w 84"/>
                <a:gd name="T53" fmla="*/ 79 h 87"/>
                <a:gd name="T54" fmla="*/ 0 w 84"/>
                <a:gd name="T55" fmla="*/ 79 h 87"/>
                <a:gd name="T56" fmla="*/ 75 w 84"/>
                <a:gd name="T57" fmla="*/ 25 h 87"/>
                <a:gd name="T58" fmla="*/ 70 w 84"/>
                <a:gd name="T59" fmla="*/ 21 h 87"/>
                <a:gd name="T60" fmla="*/ 75 w 84"/>
                <a:gd name="T61" fmla="*/ 16 h 87"/>
                <a:gd name="T62" fmla="*/ 76 w 84"/>
                <a:gd name="T63" fmla="*/ 17 h 87"/>
                <a:gd name="T64" fmla="*/ 74 w 84"/>
                <a:gd name="T65" fmla="*/ 20 h 87"/>
                <a:gd name="T66" fmla="*/ 74 w 84"/>
                <a:gd name="T67" fmla="*/ 22 h 87"/>
                <a:gd name="T68" fmla="*/ 75 w 84"/>
                <a:gd name="T69" fmla="*/ 22 h 87"/>
                <a:gd name="T70" fmla="*/ 77 w 84"/>
                <a:gd name="T71" fmla="*/ 21 h 87"/>
                <a:gd name="T72" fmla="*/ 77 w 84"/>
                <a:gd name="T73" fmla="*/ 21 h 87"/>
                <a:gd name="T74" fmla="*/ 75 w 84"/>
                <a:gd name="T75" fmla="*/ 25 h 87"/>
                <a:gd name="T76" fmla="*/ 16 w 84"/>
                <a:gd name="T77" fmla="*/ 39 h 87"/>
                <a:gd name="T78" fmla="*/ 18 w 84"/>
                <a:gd name="T79" fmla="*/ 37 h 87"/>
                <a:gd name="T80" fmla="*/ 47 w 84"/>
                <a:gd name="T81" fmla="*/ 37 h 87"/>
                <a:gd name="T82" fmla="*/ 49 w 84"/>
                <a:gd name="T83" fmla="*/ 39 h 87"/>
                <a:gd name="T84" fmla="*/ 49 w 84"/>
                <a:gd name="T85" fmla="*/ 41 h 87"/>
                <a:gd name="T86" fmla="*/ 47 w 84"/>
                <a:gd name="T87" fmla="*/ 43 h 87"/>
                <a:gd name="T88" fmla="*/ 18 w 84"/>
                <a:gd name="T89" fmla="*/ 43 h 87"/>
                <a:gd name="T90" fmla="*/ 16 w 84"/>
                <a:gd name="T91" fmla="*/ 41 h 87"/>
                <a:gd name="T92" fmla="*/ 16 w 84"/>
                <a:gd name="T93" fmla="*/ 39 h 87"/>
                <a:gd name="T94" fmla="*/ 16 w 84"/>
                <a:gd name="T95" fmla="*/ 11 h 87"/>
                <a:gd name="T96" fmla="*/ 18 w 84"/>
                <a:gd name="T97" fmla="*/ 9 h 87"/>
                <a:gd name="T98" fmla="*/ 47 w 84"/>
                <a:gd name="T99" fmla="*/ 9 h 87"/>
                <a:gd name="T100" fmla="*/ 49 w 84"/>
                <a:gd name="T101" fmla="*/ 11 h 87"/>
                <a:gd name="T102" fmla="*/ 49 w 84"/>
                <a:gd name="T103" fmla="*/ 26 h 87"/>
                <a:gd name="T104" fmla="*/ 47 w 84"/>
                <a:gd name="T105" fmla="*/ 29 h 87"/>
                <a:gd name="T106" fmla="*/ 18 w 84"/>
                <a:gd name="T107" fmla="*/ 29 h 87"/>
                <a:gd name="T108" fmla="*/ 16 w 84"/>
                <a:gd name="T109" fmla="*/ 26 h 87"/>
                <a:gd name="T110" fmla="*/ 16 w 84"/>
                <a:gd name="T11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" h="87">
                  <a:moveTo>
                    <a:pt x="0" y="79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9" y="69"/>
                    <a:pt x="84" y="63"/>
                    <a:pt x="84" y="57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14"/>
                    <a:pt x="79" y="8"/>
                    <a:pt x="7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8"/>
                    <a:pt x="67" y="19"/>
                    <a:pt x="67" y="21"/>
                  </a:cubicBezTo>
                  <a:cubicBezTo>
                    <a:pt x="67" y="25"/>
                    <a:pt x="71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9"/>
                    <a:pt x="74" y="61"/>
                    <a:pt x="72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4"/>
                    <a:pt x="55" y="0"/>
                    <a:pt x="5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4"/>
                    <a:pt x="6" y="8"/>
                  </a:cubicBezTo>
                  <a:cubicBezTo>
                    <a:pt x="6" y="79"/>
                    <a:pt x="6" y="79"/>
                    <a:pt x="6" y="79"/>
                  </a:cubicBezTo>
                  <a:lnTo>
                    <a:pt x="0" y="79"/>
                  </a:lnTo>
                  <a:close/>
                  <a:moveTo>
                    <a:pt x="75" y="25"/>
                  </a:moveTo>
                  <a:cubicBezTo>
                    <a:pt x="72" y="25"/>
                    <a:pt x="70" y="23"/>
                    <a:pt x="70" y="21"/>
                  </a:cubicBezTo>
                  <a:cubicBezTo>
                    <a:pt x="70" y="18"/>
                    <a:pt x="72" y="16"/>
                    <a:pt x="75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1"/>
                    <a:pt x="74" y="22"/>
                  </a:cubicBezTo>
                  <a:cubicBezTo>
                    <a:pt x="74" y="22"/>
                    <a:pt x="75" y="22"/>
                    <a:pt x="75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3"/>
                    <a:pt x="77" y="25"/>
                    <a:pt x="75" y="25"/>
                  </a:cubicBezTo>
                  <a:close/>
                  <a:moveTo>
                    <a:pt x="16" y="39"/>
                  </a:moveTo>
                  <a:cubicBezTo>
                    <a:pt x="16" y="38"/>
                    <a:pt x="17" y="37"/>
                    <a:pt x="18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7"/>
                    <a:pt x="49" y="38"/>
                    <a:pt x="49" y="39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2"/>
                    <a:pt x="48" y="43"/>
                    <a:pt x="4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6" y="42"/>
                    <a:pt x="16" y="41"/>
                  </a:cubicBezTo>
                  <a:lnTo>
                    <a:pt x="16" y="39"/>
                  </a:lnTo>
                  <a:close/>
                  <a:moveTo>
                    <a:pt x="16" y="11"/>
                  </a:moveTo>
                  <a:cubicBezTo>
                    <a:pt x="16" y="10"/>
                    <a:pt x="17" y="9"/>
                    <a:pt x="1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9"/>
                    <a:pt x="4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6" y="27"/>
                    <a:pt x="16" y="26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 flipH="1">
              <a:off x="2477041" y="2402829"/>
              <a:ext cx="1126744" cy="830561"/>
            </a:xfrm>
            <a:custGeom>
              <a:avLst/>
              <a:gdLst>
                <a:gd name="T0" fmla="*/ 516 w 520"/>
                <a:gd name="T1" fmla="*/ 252 h 392"/>
                <a:gd name="T2" fmla="*/ 456 w 520"/>
                <a:gd name="T3" fmla="*/ 22 h 392"/>
                <a:gd name="T4" fmla="*/ 424 w 520"/>
                <a:gd name="T5" fmla="*/ 4 h 392"/>
                <a:gd name="T6" fmla="*/ 266 w 520"/>
                <a:gd name="T7" fmla="*/ 45 h 392"/>
                <a:gd name="T8" fmla="*/ 256 w 520"/>
                <a:gd name="T9" fmla="*/ 6 h 392"/>
                <a:gd name="T10" fmla="*/ 248 w 520"/>
                <a:gd name="T11" fmla="*/ 1 h 392"/>
                <a:gd name="T12" fmla="*/ 232 w 520"/>
                <a:gd name="T13" fmla="*/ 5 h 392"/>
                <a:gd name="T14" fmla="*/ 232 w 520"/>
                <a:gd name="T15" fmla="*/ 27 h 392"/>
                <a:gd name="T16" fmla="*/ 239 w 520"/>
                <a:gd name="T17" fmla="*/ 25 h 392"/>
                <a:gd name="T18" fmla="*/ 245 w 520"/>
                <a:gd name="T19" fmla="*/ 50 h 392"/>
                <a:gd name="T20" fmla="*/ 174 w 520"/>
                <a:gd name="T21" fmla="*/ 69 h 392"/>
                <a:gd name="T22" fmla="*/ 170 w 520"/>
                <a:gd name="T23" fmla="*/ 53 h 392"/>
                <a:gd name="T24" fmla="*/ 145 w 520"/>
                <a:gd name="T25" fmla="*/ 29 h 392"/>
                <a:gd name="T26" fmla="*/ 143 w 520"/>
                <a:gd name="T27" fmla="*/ 35 h 392"/>
                <a:gd name="T28" fmla="*/ 153 w 520"/>
                <a:gd name="T29" fmla="*/ 74 h 392"/>
                <a:gd name="T30" fmla="*/ 23 w 520"/>
                <a:gd name="T31" fmla="*/ 108 h 392"/>
                <a:gd name="T32" fmla="*/ 4 w 520"/>
                <a:gd name="T33" fmla="*/ 140 h 392"/>
                <a:gd name="T34" fmla="*/ 64 w 520"/>
                <a:gd name="T35" fmla="*/ 370 h 392"/>
                <a:gd name="T36" fmla="*/ 96 w 520"/>
                <a:gd name="T37" fmla="*/ 388 h 392"/>
                <a:gd name="T38" fmla="*/ 497 w 520"/>
                <a:gd name="T39" fmla="*/ 284 h 392"/>
                <a:gd name="T40" fmla="*/ 516 w 520"/>
                <a:gd name="T41" fmla="*/ 25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0" h="392">
                  <a:moveTo>
                    <a:pt x="516" y="252"/>
                  </a:moveTo>
                  <a:cubicBezTo>
                    <a:pt x="456" y="22"/>
                    <a:pt x="456" y="22"/>
                    <a:pt x="456" y="22"/>
                  </a:cubicBezTo>
                  <a:cubicBezTo>
                    <a:pt x="452" y="8"/>
                    <a:pt x="438" y="0"/>
                    <a:pt x="424" y="4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5" y="2"/>
                    <a:pt x="251" y="0"/>
                    <a:pt x="248" y="1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2" y="11"/>
                    <a:pt x="232" y="20"/>
                    <a:pt x="232" y="27"/>
                  </a:cubicBezTo>
                  <a:cubicBezTo>
                    <a:pt x="239" y="25"/>
                    <a:pt x="239" y="25"/>
                    <a:pt x="239" y="25"/>
                  </a:cubicBezTo>
                  <a:cubicBezTo>
                    <a:pt x="245" y="50"/>
                    <a:pt x="245" y="50"/>
                    <a:pt x="245" y="5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1" y="48"/>
                    <a:pt x="149" y="39"/>
                    <a:pt x="145" y="29"/>
                  </a:cubicBezTo>
                  <a:cubicBezTo>
                    <a:pt x="143" y="31"/>
                    <a:pt x="142" y="33"/>
                    <a:pt x="143" y="35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9" y="112"/>
                    <a:pt x="0" y="126"/>
                    <a:pt x="4" y="140"/>
                  </a:cubicBezTo>
                  <a:cubicBezTo>
                    <a:pt x="64" y="370"/>
                    <a:pt x="64" y="370"/>
                    <a:pt x="64" y="370"/>
                  </a:cubicBezTo>
                  <a:cubicBezTo>
                    <a:pt x="67" y="384"/>
                    <a:pt x="82" y="392"/>
                    <a:pt x="96" y="388"/>
                  </a:cubicBezTo>
                  <a:cubicBezTo>
                    <a:pt x="497" y="284"/>
                    <a:pt x="497" y="284"/>
                    <a:pt x="497" y="284"/>
                  </a:cubicBezTo>
                  <a:cubicBezTo>
                    <a:pt x="511" y="280"/>
                    <a:pt x="520" y="266"/>
                    <a:pt x="516" y="2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0517" y="2043432"/>
            <a:ext cx="3879056" cy="2580085"/>
            <a:chOff x="2088101" y="1788286"/>
            <a:chExt cx="3879056" cy="2580085"/>
          </a:xfrm>
        </p:grpSpPr>
        <p:sp>
          <p:nvSpPr>
            <p:cNvPr id="5" name="任意多边形: 形状 4"/>
            <p:cNvSpPr>
              <a:spLocks/>
            </p:cNvSpPr>
            <p:nvPr/>
          </p:nvSpPr>
          <p:spPr bwMode="auto">
            <a:xfrm>
              <a:off x="2088101" y="3483736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2935826" y="2916998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3784742" y="2352642"/>
              <a:ext cx="1337072" cy="882253"/>
            </a:xfrm>
            <a:custGeom>
              <a:avLst/>
              <a:gdLst>
                <a:gd name="T0" fmla="*/ 1123 w 1123"/>
                <a:gd name="T1" fmla="*/ 440 h 741"/>
                <a:gd name="T2" fmla="*/ 733 w 1123"/>
                <a:gd name="T3" fmla="*/ 440 h 741"/>
                <a:gd name="T4" fmla="*/ 482 w 1123"/>
                <a:gd name="T5" fmla="*/ 741 h 741"/>
                <a:gd name="T6" fmla="*/ 480 w 1123"/>
                <a:gd name="T7" fmla="*/ 440 h 741"/>
                <a:gd name="T8" fmla="*/ 0 w 1123"/>
                <a:gd name="T9" fmla="*/ 440 h 741"/>
                <a:gd name="T10" fmla="*/ 0 w 1123"/>
                <a:gd name="T11" fmla="*/ 0 h 741"/>
                <a:gd name="T12" fmla="*/ 1123 w 1123"/>
                <a:gd name="T13" fmla="*/ 0 h 741"/>
                <a:gd name="T14" fmla="*/ 1123 w 1123"/>
                <a:gd name="T15" fmla="*/ 44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741">
                  <a:moveTo>
                    <a:pt x="1123" y="440"/>
                  </a:moveTo>
                  <a:lnTo>
                    <a:pt x="733" y="440"/>
                  </a:lnTo>
                  <a:lnTo>
                    <a:pt x="482" y="741"/>
                  </a:lnTo>
                  <a:lnTo>
                    <a:pt x="480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3" y="0"/>
                  </a:lnTo>
                  <a:lnTo>
                    <a:pt x="1123" y="44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4628895" y="1788286"/>
              <a:ext cx="1338262" cy="883444"/>
            </a:xfrm>
            <a:custGeom>
              <a:avLst/>
              <a:gdLst>
                <a:gd name="T0" fmla="*/ 1124 w 1124"/>
                <a:gd name="T1" fmla="*/ 441 h 742"/>
                <a:gd name="T2" fmla="*/ 734 w 1124"/>
                <a:gd name="T3" fmla="*/ 441 h 742"/>
                <a:gd name="T4" fmla="*/ 483 w 1124"/>
                <a:gd name="T5" fmla="*/ 742 h 742"/>
                <a:gd name="T6" fmla="*/ 481 w 1124"/>
                <a:gd name="T7" fmla="*/ 441 h 742"/>
                <a:gd name="T8" fmla="*/ 0 w 1124"/>
                <a:gd name="T9" fmla="*/ 441 h 742"/>
                <a:gd name="T10" fmla="*/ 0 w 1124"/>
                <a:gd name="T11" fmla="*/ 0 h 742"/>
                <a:gd name="T12" fmla="*/ 1124 w 1124"/>
                <a:gd name="T13" fmla="*/ 0 h 742"/>
                <a:gd name="T14" fmla="*/ 1124 w 1124"/>
                <a:gd name="T15" fmla="*/ 44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2">
                  <a:moveTo>
                    <a:pt x="1124" y="441"/>
                  </a:moveTo>
                  <a:lnTo>
                    <a:pt x="734" y="441"/>
                  </a:lnTo>
                  <a:lnTo>
                    <a:pt x="483" y="742"/>
                  </a:lnTo>
                  <a:lnTo>
                    <a:pt x="481" y="441"/>
                  </a:lnTo>
                  <a:lnTo>
                    <a:pt x="0" y="441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1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216"/>
            <p:cNvSpPr txBox="1"/>
            <p:nvPr/>
          </p:nvSpPr>
          <p:spPr>
            <a:xfrm>
              <a:off x="2201362" y="3676365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文本框 218"/>
            <p:cNvSpPr txBox="1"/>
            <p:nvPr/>
          </p:nvSpPr>
          <p:spPr>
            <a:xfrm>
              <a:off x="3053124" y="3104524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文本框 220"/>
            <p:cNvSpPr txBox="1"/>
            <p:nvPr/>
          </p:nvSpPr>
          <p:spPr>
            <a:xfrm>
              <a:off x="3904884" y="2532683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文本框 222"/>
            <p:cNvSpPr txBox="1"/>
            <p:nvPr/>
          </p:nvSpPr>
          <p:spPr>
            <a:xfrm>
              <a:off x="4734528" y="1959191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225" name="矩形 224">
            <a:extLst>
              <a:ext uri="{FF2B5EF4-FFF2-40B4-BE49-F238E27FC236}">
                <a16:creationId xmlns:a16="http://schemas.microsoft.com/office/drawing/2014/main" id="{AB926B3E-3DBA-453A-BCF3-CD06E6201362}"/>
              </a:ext>
            </a:extLst>
          </p:cNvPr>
          <p:cNvSpPr/>
          <p:nvPr/>
        </p:nvSpPr>
        <p:spPr>
          <a:xfrm>
            <a:off x="6003146" y="2004908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4317AA6A-5444-4277-A1BA-6BED709580F9}"/>
              </a:ext>
            </a:extLst>
          </p:cNvPr>
          <p:cNvSpPr/>
          <p:nvPr/>
        </p:nvSpPr>
        <p:spPr>
          <a:xfrm>
            <a:off x="5181396" y="2890516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AA72496F-8306-4366-98E7-29F767DC57CC}"/>
              </a:ext>
            </a:extLst>
          </p:cNvPr>
          <p:cNvSpPr/>
          <p:nvPr/>
        </p:nvSpPr>
        <p:spPr>
          <a:xfrm>
            <a:off x="3470006" y="4060765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F7A4B111-DA04-449A-B9E6-023895BE5A59}"/>
              </a:ext>
            </a:extLst>
          </p:cNvPr>
          <p:cNvSpPr/>
          <p:nvPr/>
        </p:nvSpPr>
        <p:spPr>
          <a:xfrm>
            <a:off x="4345330" y="3538360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03A2A781-D70E-4266-8669-9BAE5D642AF1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233" name="文本框 232">
              <a:extLst>
                <a:ext uri="{FF2B5EF4-FFF2-40B4-BE49-F238E27FC236}">
                  <a16:creationId xmlns:a16="http://schemas.microsoft.com/office/drawing/2014/main" id="{875BC195-6D68-4700-A6B9-B7749CDAD91B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846FD15F-4A54-49F1-8E28-1DF104F35798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227" name="组合 226">
            <a:extLst>
              <a:ext uri="{FF2B5EF4-FFF2-40B4-BE49-F238E27FC236}">
                <a16:creationId xmlns:a16="http://schemas.microsoft.com/office/drawing/2014/main" id="{184CD057-6916-43AE-9F57-695648EBE82D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231" name="文本框 230">
              <a:extLst>
                <a:ext uri="{FF2B5EF4-FFF2-40B4-BE49-F238E27FC236}">
                  <a16:creationId xmlns:a16="http://schemas.microsoft.com/office/drawing/2014/main" id="{E1990124-B811-4DAF-AC02-8C8ABB553928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35" name="连接符: 肘形 234">
              <a:extLst>
                <a:ext uri="{FF2B5EF4-FFF2-40B4-BE49-F238E27FC236}">
                  <a16:creationId xmlns:a16="http://schemas.microsoft.com/office/drawing/2014/main" id="{D2BA523D-AC9A-49E5-8626-2E0EB3BBEFA1}"/>
                </a:ext>
              </a:extLst>
            </p:cNvPr>
            <p:cNvCxnSpPr>
              <a:stCxn id="231" idx="2"/>
              <a:endCxn id="231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矩形 235">
            <a:extLst>
              <a:ext uri="{FF2B5EF4-FFF2-40B4-BE49-F238E27FC236}">
                <a16:creationId xmlns:a16="http://schemas.microsoft.com/office/drawing/2014/main" id="{B0DA02BC-23B2-4428-A1FE-B08A35B10632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4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8" grpId="0"/>
      <p:bldP spid="229" grpId="0"/>
      <p:bldP spid="2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0567064F-EFB2-421F-AA60-9D9540169251}"/>
              </a:ext>
            </a:extLst>
          </p:cNvPr>
          <p:cNvSpPr/>
          <p:nvPr/>
        </p:nvSpPr>
        <p:spPr>
          <a:xfrm>
            <a:off x="345791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 descr="图片包含 工厂, 建筑物, 天空, 户外&#10;&#10;描述已自动生成">
            <a:extLst>
              <a:ext uri="{FF2B5EF4-FFF2-40B4-BE49-F238E27FC236}">
                <a16:creationId xmlns:a16="http://schemas.microsoft.com/office/drawing/2014/main" id="{12BECD6E-4AB0-4819-B9AC-7FFAC377F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9"/>
          <a:stretch>
            <a:fillRect/>
          </a:stretch>
        </p:blipFill>
        <p:spPr>
          <a:xfrm>
            <a:off x="1" y="0"/>
            <a:ext cx="4016603" cy="5150560"/>
          </a:xfrm>
          <a:custGeom>
            <a:avLst/>
            <a:gdLst>
              <a:gd name="connsiteX0" fmla="*/ 0 w 4016603"/>
              <a:gd name="connsiteY0" fmla="*/ 0 h 5150560"/>
              <a:gd name="connsiteX1" fmla="*/ 2723069 w 4016603"/>
              <a:gd name="connsiteY1" fmla="*/ 0 h 5150560"/>
              <a:gd name="connsiteX2" fmla="*/ 4016603 w 4016603"/>
              <a:gd name="connsiteY2" fmla="*/ 2560512 h 5150560"/>
              <a:gd name="connsiteX3" fmla="*/ 2748182 w 4016603"/>
              <a:gd name="connsiteY3" fmla="*/ 5150560 h 5150560"/>
              <a:gd name="connsiteX4" fmla="*/ 0 w 4016603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603" h="5150560">
                <a:moveTo>
                  <a:pt x="0" y="0"/>
                </a:moveTo>
                <a:lnTo>
                  <a:pt x="2723069" y="0"/>
                </a:lnTo>
                <a:lnTo>
                  <a:pt x="4016603" y="2560512"/>
                </a:lnTo>
                <a:lnTo>
                  <a:pt x="2748182" y="5150560"/>
                </a:lnTo>
                <a:lnTo>
                  <a:pt x="0" y="51505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A798D9E-E693-4871-A5B8-649673C37CDE}"/>
              </a:ext>
            </a:extLst>
          </p:cNvPr>
          <p:cNvSpPr/>
          <p:nvPr/>
        </p:nvSpPr>
        <p:spPr>
          <a:xfrm>
            <a:off x="-5227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48951" y="2235346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48951" y="1563638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48951" y="2907054"/>
            <a:ext cx="3347385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FB089B54-9D61-4919-971A-229DF1CFE769}"/>
              </a:ext>
            </a:extLst>
          </p:cNvPr>
          <p:cNvSpPr/>
          <p:nvPr/>
        </p:nvSpPr>
        <p:spPr>
          <a:xfrm rot="19996400">
            <a:off x="5863609" y="-281916"/>
            <a:ext cx="4435110" cy="5679470"/>
          </a:xfrm>
          <a:custGeom>
            <a:avLst/>
            <a:gdLst>
              <a:gd name="connsiteX0" fmla="*/ 2307760 w 4435110"/>
              <a:gd name="connsiteY0" fmla="*/ 0 h 5679470"/>
              <a:gd name="connsiteX1" fmla="*/ 4435110 w 4435110"/>
              <a:gd name="connsiteY1" fmla="*/ 1071186 h 5679470"/>
              <a:gd name="connsiteX2" fmla="*/ 4435110 w 4435110"/>
              <a:gd name="connsiteY2" fmla="*/ 1440773 h 5679470"/>
              <a:gd name="connsiteX3" fmla="*/ 2420683 w 4435110"/>
              <a:gd name="connsiteY3" fmla="*/ 5441375 h 5679470"/>
              <a:gd name="connsiteX4" fmla="*/ 2107854 w 4435110"/>
              <a:gd name="connsiteY4" fmla="*/ 5679470 h 5679470"/>
              <a:gd name="connsiteX5" fmla="*/ 0 w 4435110"/>
              <a:gd name="connsiteY5" fmla="*/ 4618100 h 5679470"/>
              <a:gd name="connsiteX6" fmla="*/ 2307760 w 4435110"/>
              <a:gd name="connsiteY6" fmla="*/ 2861660 h 56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5110" h="5679470">
                <a:moveTo>
                  <a:pt x="2307760" y="0"/>
                </a:moveTo>
                <a:lnTo>
                  <a:pt x="4435110" y="1071186"/>
                </a:lnTo>
                <a:lnTo>
                  <a:pt x="4435110" y="1440773"/>
                </a:lnTo>
                <a:lnTo>
                  <a:pt x="2420683" y="5441375"/>
                </a:lnTo>
                <a:lnTo>
                  <a:pt x="2107854" y="5679470"/>
                </a:lnTo>
                <a:lnTo>
                  <a:pt x="0" y="4618100"/>
                </a:lnTo>
                <a:lnTo>
                  <a:pt x="2307760" y="28616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F914D8B2-0F96-4D55-9DF0-A7CB1FB51425}"/>
              </a:ext>
            </a:extLst>
          </p:cNvPr>
          <p:cNvSpPr/>
          <p:nvPr/>
        </p:nvSpPr>
        <p:spPr>
          <a:xfrm rot="19996400">
            <a:off x="5737225" y="-356610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44C4840-C28F-4516-A227-71F721909DBD}"/>
              </a:ext>
            </a:extLst>
          </p:cNvPr>
          <p:cNvSpPr/>
          <p:nvPr/>
        </p:nvSpPr>
        <p:spPr>
          <a:xfrm rot="19996400">
            <a:off x="5613468" y="-356611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ECEB57D-FEA0-4031-A059-35576471A6D0}"/>
              </a:ext>
            </a:extLst>
          </p:cNvPr>
          <p:cNvGrpSpPr/>
          <p:nvPr/>
        </p:nvGrpSpPr>
        <p:grpSpPr>
          <a:xfrm>
            <a:off x="107995" y="185613"/>
            <a:ext cx="1223645" cy="307777"/>
            <a:chOff x="70477" y="185613"/>
            <a:chExt cx="1223645" cy="30777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72C1A00-3B9D-4813-A1E7-9D5C2792C72C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F8320E5C-CB1E-4065-90ED-D58EDFF55D8B}"/>
                </a:ext>
              </a:extLst>
            </p:cNvPr>
            <p:cNvCxnSpPr>
              <a:stCxn id="35" idx="2"/>
              <a:endCxn id="3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660868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82918" y="1542194"/>
            <a:ext cx="2057924" cy="2059112"/>
            <a:chOff x="777223" y="2153579"/>
            <a:chExt cx="3022269" cy="3024012"/>
          </a:xfrm>
        </p:grpSpPr>
        <p:sp>
          <p:nvSpPr>
            <p:cNvPr id="4" name="任意多边形 3"/>
            <p:cNvSpPr/>
            <p:nvPr/>
          </p:nvSpPr>
          <p:spPr>
            <a:xfrm>
              <a:off x="777223" y="3209277"/>
              <a:ext cx="1486705" cy="1919455"/>
            </a:xfrm>
            <a:custGeom>
              <a:avLst/>
              <a:gdLst>
                <a:gd name="connsiteX0" fmla="*/ 901532 w 1352638"/>
                <a:gd name="connsiteY0" fmla="*/ 16 h 1747217"/>
                <a:gd name="connsiteX1" fmla="*/ 974255 w 1352638"/>
                <a:gd name="connsiteY1" fmla="*/ 31637 h 1747217"/>
                <a:gd name="connsiteX2" fmla="*/ 1352638 w 1352638"/>
                <a:gd name="connsiteY2" fmla="*/ 423465 h 1747217"/>
                <a:gd name="connsiteX3" fmla="*/ 948354 w 1352638"/>
                <a:gd name="connsiteY3" fmla="*/ 813878 h 1747217"/>
                <a:gd name="connsiteX4" fmla="*/ 945796 w 1352638"/>
                <a:gd name="connsiteY4" fmla="*/ 960384 h 1747217"/>
                <a:gd name="connsiteX5" fmla="*/ 1312149 w 1352638"/>
                <a:gd name="connsiteY5" fmla="*/ 1339753 h 1747217"/>
                <a:gd name="connsiteX6" fmla="*/ 920320 w 1352638"/>
                <a:gd name="connsiteY6" fmla="*/ 1718137 h 1747217"/>
                <a:gd name="connsiteX7" fmla="*/ 773814 w 1352638"/>
                <a:gd name="connsiteY7" fmla="*/ 1715580 h 1747217"/>
                <a:gd name="connsiteX8" fmla="*/ 29079 w 1352638"/>
                <a:gd name="connsiteY8" fmla="*/ 944384 h 1747217"/>
                <a:gd name="connsiteX9" fmla="*/ 15 w 1352638"/>
                <a:gd name="connsiteY9" fmla="*/ 870601 h 1747217"/>
                <a:gd name="connsiteX10" fmla="*/ 31636 w 1352638"/>
                <a:gd name="connsiteY10" fmla="*/ 797878 h 1747217"/>
                <a:gd name="connsiteX11" fmla="*/ 827749 w 1352638"/>
                <a:gd name="connsiteY11" fmla="*/ 29080 h 1747217"/>
                <a:gd name="connsiteX12" fmla="*/ 901532 w 1352638"/>
                <a:gd name="connsiteY12" fmla="*/ 16 h 17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0" rIns="0" bIns="0" anchor="ctr"/>
            <a:lstStyle/>
            <a:p>
              <a:pPr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分类</a:t>
              </a:r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813867" y="2153579"/>
              <a:ext cx="1921200" cy="1477981"/>
            </a:xfrm>
            <a:custGeom>
              <a:avLst/>
              <a:gdLst>
                <a:gd name="connsiteX0" fmla="*/ 861692 w 1747878"/>
                <a:gd name="connsiteY0" fmla="*/ 0 h 1344614"/>
                <a:gd name="connsiteX1" fmla="*/ 934956 w 1747878"/>
                <a:gd name="connsiteY1" fmla="*/ 30347 h 1344614"/>
                <a:gd name="connsiteX2" fmla="*/ 1717531 w 1747878"/>
                <a:gd name="connsiteY2" fmla="*/ 812922 h 1344614"/>
                <a:gd name="connsiteX3" fmla="*/ 1717531 w 1747878"/>
                <a:gd name="connsiteY3" fmla="*/ 959450 h 1344614"/>
                <a:gd name="connsiteX4" fmla="*/ 1332367 w 1747878"/>
                <a:gd name="connsiteY4" fmla="*/ 1344614 h 1344614"/>
                <a:gd name="connsiteX5" fmla="*/ 934957 w 1747878"/>
                <a:gd name="connsiteY5" fmla="*/ 947205 h 1344614"/>
                <a:gd name="connsiteX6" fmla="*/ 788429 w 1747878"/>
                <a:gd name="connsiteY6" fmla="*/ 947205 h 1344614"/>
                <a:gd name="connsiteX7" fmla="*/ 415512 w 1747878"/>
                <a:gd name="connsiteY7" fmla="*/ 1320122 h 1344614"/>
                <a:gd name="connsiteX8" fmla="*/ 30347 w 1747878"/>
                <a:gd name="connsiteY8" fmla="*/ 934957 h 1344614"/>
                <a:gd name="connsiteX9" fmla="*/ 30347 w 1747878"/>
                <a:gd name="connsiteY9" fmla="*/ 788429 h 1344614"/>
                <a:gd name="connsiteX10" fmla="*/ 788428 w 1747878"/>
                <a:gd name="connsiteY10" fmla="*/ 30347 h 1344614"/>
                <a:gd name="connsiteX11" fmla="*/ 861692 w 1747878"/>
                <a:gd name="connsiteY11" fmla="*/ 0 h 13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62000" anchor="ctr"/>
            <a:lstStyle/>
            <a:p>
              <a:pPr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分类</a:t>
              </a:r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312787" y="2188476"/>
              <a:ext cx="1486705" cy="1921200"/>
            </a:xfrm>
            <a:custGeom>
              <a:avLst/>
              <a:gdLst>
                <a:gd name="connsiteX0" fmla="*/ 506101 w 1352638"/>
                <a:gd name="connsiteY0" fmla="*/ 15 h 1747216"/>
                <a:gd name="connsiteX1" fmla="*/ 578824 w 1352638"/>
                <a:gd name="connsiteY1" fmla="*/ 31636 h 1747216"/>
                <a:gd name="connsiteX2" fmla="*/ 1323560 w 1352638"/>
                <a:gd name="connsiteY2" fmla="*/ 802833 h 1747216"/>
                <a:gd name="connsiteX3" fmla="*/ 1352623 w 1352638"/>
                <a:gd name="connsiteY3" fmla="*/ 876615 h 1747216"/>
                <a:gd name="connsiteX4" fmla="*/ 1321003 w 1352638"/>
                <a:gd name="connsiteY4" fmla="*/ 949338 h 1747216"/>
                <a:gd name="connsiteX5" fmla="*/ 524889 w 1352638"/>
                <a:gd name="connsiteY5" fmla="*/ 1718136 h 1747216"/>
                <a:gd name="connsiteX6" fmla="*/ 378383 w 1352638"/>
                <a:gd name="connsiteY6" fmla="*/ 1715579 h 1747216"/>
                <a:gd name="connsiteX7" fmla="*/ 0 w 1352638"/>
                <a:gd name="connsiteY7" fmla="*/ 1323752 h 1747216"/>
                <a:gd name="connsiteX8" fmla="*/ 404285 w 1352638"/>
                <a:gd name="connsiteY8" fmla="*/ 933338 h 1747216"/>
                <a:gd name="connsiteX9" fmla="*/ 406842 w 1352638"/>
                <a:gd name="connsiteY9" fmla="*/ 786833 h 1747216"/>
                <a:gd name="connsiteX10" fmla="*/ 40490 w 1352638"/>
                <a:gd name="connsiteY10" fmla="*/ 407463 h 1747216"/>
                <a:gd name="connsiteX11" fmla="*/ 432318 w 1352638"/>
                <a:gd name="connsiteY11" fmla="*/ 29079 h 1747216"/>
                <a:gd name="connsiteX12" fmla="*/ 506101 w 1352638"/>
                <a:gd name="connsiteY12" fmla="*/ 15 h 17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62000" bIns="0" anchor="ctr"/>
            <a:lstStyle/>
            <a:p>
              <a:pPr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     分类</a:t>
              </a:r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836412" y="3690886"/>
              <a:ext cx="1921200" cy="1486705"/>
            </a:xfrm>
            <a:custGeom>
              <a:avLst/>
              <a:gdLst>
                <a:gd name="connsiteX0" fmla="*/ 423464 w 1747216"/>
                <a:gd name="connsiteY0" fmla="*/ 0 h 1352638"/>
                <a:gd name="connsiteX1" fmla="*/ 813877 w 1747216"/>
                <a:gd name="connsiteY1" fmla="*/ 404285 h 1352638"/>
                <a:gd name="connsiteX2" fmla="*/ 960383 w 1747216"/>
                <a:gd name="connsiteY2" fmla="*/ 406842 h 1352638"/>
                <a:gd name="connsiteX3" fmla="*/ 1339752 w 1747216"/>
                <a:gd name="connsiteY3" fmla="*/ 40490 h 1352638"/>
                <a:gd name="connsiteX4" fmla="*/ 1718136 w 1747216"/>
                <a:gd name="connsiteY4" fmla="*/ 432318 h 1352638"/>
                <a:gd name="connsiteX5" fmla="*/ 1715579 w 1747216"/>
                <a:gd name="connsiteY5" fmla="*/ 578824 h 1352638"/>
                <a:gd name="connsiteX6" fmla="*/ 944383 w 1747216"/>
                <a:gd name="connsiteY6" fmla="*/ 1323560 h 1352638"/>
                <a:gd name="connsiteX7" fmla="*/ 870600 w 1747216"/>
                <a:gd name="connsiteY7" fmla="*/ 1352623 h 1352638"/>
                <a:gd name="connsiteX8" fmla="*/ 797877 w 1747216"/>
                <a:gd name="connsiteY8" fmla="*/ 1321003 h 1352638"/>
                <a:gd name="connsiteX9" fmla="*/ 29079 w 1747216"/>
                <a:gd name="connsiteY9" fmla="*/ 524889 h 1352638"/>
                <a:gd name="connsiteX10" fmla="*/ 31636 w 1747216"/>
                <a:gd name="connsiteY10" fmla="*/ 378383 h 13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62000" rIns="0" bIns="0" anchor="ctr"/>
            <a:lstStyle/>
            <a:p>
              <a:pPr algn="ct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分类</a:t>
              </a:r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10233" y="1447016"/>
            <a:ext cx="4972904" cy="484748"/>
            <a:chOff x="4546978" y="2106778"/>
            <a:chExt cx="6630538" cy="646331"/>
          </a:xfrm>
        </p:grpSpPr>
        <p:sp>
          <p:nvSpPr>
            <p:cNvPr id="19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30823" y="2106778"/>
              <a:ext cx="60466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500" b="1" dirty="0" smtClean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XXXX</a:t>
              </a:r>
              <a:endParaRPr lang="en-US" altLang="zh-CN" sz="1500" b="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灵感</a:t>
              </a: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你创意和灵感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10233" y="2142215"/>
            <a:ext cx="4972904" cy="484748"/>
            <a:chOff x="4546978" y="2106778"/>
            <a:chExt cx="6630538" cy="646331"/>
          </a:xfrm>
        </p:grpSpPr>
        <p:sp>
          <p:nvSpPr>
            <p:cNvPr id="26" name="等腰三角形 25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30823" y="2106778"/>
              <a:ext cx="60466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500" b="1" dirty="0" smtClean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XXXX</a:t>
              </a:r>
              <a:endParaRPr lang="en-US" altLang="zh-CN" sz="1500" b="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灵感</a:t>
              </a: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你创意和灵感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10233" y="2837414"/>
            <a:ext cx="4972904" cy="484748"/>
            <a:chOff x="4546978" y="2106778"/>
            <a:chExt cx="6630538" cy="646331"/>
          </a:xfrm>
        </p:grpSpPr>
        <p:sp>
          <p:nvSpPr>
            <p:cNvPr id="29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130823" y="2106778"/>
              <a:ext cx="60466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500" b="1" dirty="0" smtClean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XXXX</a:t>
              </a:r>
              <a:endParaRPr lang="en-US" altLang="zh-CN" sz="1500" b="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灵感</a:t>
              </a: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你创意和灵感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10233" y="3532612"/>
            <a:ext cx="4972904" cy="484748"/>
            <a:chOff x="4546978" y="2106778"/>
            <a:chExt cx="6630538" cy="646331"/>
          </a:xfrm>
        </p:grpSpPr>
        <p:sp>
          <p:nvSpPr>
            <p:cNvPr id="32" name="等腰三角形 31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30823" y="2106778"/>
              <a:ext cx="60466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500" b="1" dirty="0" smtClean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XXXX</a:t>
              </a:r>
              <a:endParaRPr lang="en-US" altLang="zh-CN" sz="1500" b="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灵感</a:t>
              </a:r>
              <a:r>
                <a:rPr lang="en-US" altLang="zh-CN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</a:t>
              </a: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给</a:t>
              </a: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你创意和灵感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1CFEB27-30BC-489E-9613-EA89E0C9E6DB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4440E1D-8159-44B9-A886-533FDACB589A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6EE9141-5FFA-4276-98BD-26B9CBBF3B52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0D36772-1D15-47DC-BFDC-963E4FA07B5C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34369A0-8999-4211-A3C1-3D991CB80812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24E5FCB7-CC3E-4E81-9416-272605BD211F}"/>
                </a:ext>
              </a:extLst>
            </p:cNvPr>
            <p:cNvCxnSpPr>
              <a:stCxn id="35" idx="2"/>
              <a:endCxn id="3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8291A505-00A0-4C7D-8D28-3CFAFBA5CD38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34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87"/>
          <p:cNvSpPr/>
          <p:nvPr/>
        </p:nvSpPr>
        <p:spPr>
          <a:xfrm>
            <a:off x="3919517" y="1977605"/>
            <a:ext cx="1067656" cy="2257885"/>
          </a:xfrm>
          <a:custGeom>
            <a:avLst/>
            <a:gdLst>
              <a:gd name="connsiteX0" fmla="*/ 0 w 1423542"/>
              <a:gd name="connsiteY0" fmla="*/ 0 h 3010513"/>
              <a:gd name="connsiteX1" fmla="*/ 651134 w 1423542"/>
              <a:gd name="connsiteY1" fmla="*/ 0 h 3010513"/>
              <a:gd name="connsiteX2" fmla="*/ 1241418 w 1423542"/>
              <a:gd name="connsiteY2" fmla="*/ 590284 h 3010513"/>
              <a:gd name="connsiteX3" fmla="*/ 1241418 w 1423542"/>
              <a:gd name="connsiteY3" fmla="*/ 2196777 h 3010513"/>
              <a:gd name="connsiteX4" fmla="*/ 1423542 w 1423542"/>
              <a:gd name="connsiteY4" fmla="*/ 2196777 h 3010513"/>
              <a:gd name="connsiteX5" fmla="*/ 849064 w 1423542"/>
              <a:gd name="connsiteY5" fmla="*/ 3010513 h 3010513"/>
              <a:gd name="connsiteX6" fmla="*/ 849064 w 1423542"/>
              <a:gd name="connsiteY6" fmla="*/ 2196777 h 3010513"/>
              <a:gd name="connsiteX7" fmla="*/ 850535 w 1423542"/>
              <a:gd name="connsiteY7" fmla="*/ 2196777 h 3010513"/>
              <a:gd name="connsiteX8" fmla="*/ 850535 w 1423542"/>
              <a:gd name="connsiteY8" fmla="*/ 679078 h 3010513"/>
              <a:gd name="connsiteX9" fmla="*/ 551091 w 1423542"/>
              <a:gd name="connsiteY9" fmla="*/ 379634 h 3010513"/>
              <a:gd name="connsiteX10" fmla="*/ 0 w 1423542"/>
              <a:gd name="connsiteY10" fmla="*/ 379634 h 3010513"/>
              <a:gd name="connsiteX11" fmla="*/ 0 w 1423542"/>
              <a:gd name="connsiteY11" fmla="*/ 0 h 30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542" h="3010513">
                <a:moveTo>
                  <a:pt x="0" y="0"/>
                </a:moveTo>
                <a:lnTo>
                  <a:pt x="651134" y="0"/>
                </a:lnTo>
                <a:cubicBezTo>
                  <a:pt x="977139" y="0"/>
                  <a:pt x="1241418" y="264279"/>
                  <a:pt x="1241418" y="590284"/>
                </a:cubicBezTo>
                <a:lnTo>
                  <a:pt x="1241418" y="2196777"/>
                </a:lnTo>
                <a:lnTo>
                  <a:pt x="1423542" y="2196777"/>
                </a:lnTo>
                <a:lnTo>
                  <a:pt x="849064" y="3010513"/>
                </a:lnTo>
                <a:lnTo>
                  <a:pt x="849064" y="2196777"/>
                </a:lnTo>
                <a:lnTo>
                  <a:pt x="850535" y="2196777"/>
                </a:lnTo>
                <a:lnTo>
                  <a:pt x="850535" y="679078"/>
                </a:lnTo>
                <a:cubicBezTo>
                  <a:pt x="850535" y="513699"/>
                  <a:pt x="716469" y="379634"/>
                  <a:pt x="551091" y="379634"/>
                </a:cubicBezTo>
                <a:lnTo>
                  <a:pt x="0" y="3796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191"/>
          <p:cNvSpPr/>
          <p:nvPr/>
        </p:nvSpPr>
        <p:spPr>
          <a:xfrm>
            <a:off x="3491880" y="978573"/>
            <a:ext cx="1188833" cy="2391780"/>
          </a:xfrm>
          <a:custGeom>
            <a:avLst/>
            <a:gdLst>
              <a:gd name="connsiteX0" fmla="*/ 574478 w 1585111"/>
              <a:gd name="connsiteY0" fmla="*/ 0 h 3189040"/>
              <a:gd name="connsiteX1" fmla="*/ 574478 w 1585111"/>
              <a:gd name="connsiteY1" fmla="*/ 813736 h 3189040"/>
              <a:gd name="connsiteX2" fmla="*/ 569563 w 1585111"/>
              <a:gd name="connsiteY2" fmla="*/ 813736 h 3189040"/>
              <a:gd name="connsiteX3" fmla="*/ 569563 w 1585111"/>
              <a:gd name="connsiteY3" fmla="*/ 2355887 h 3189040"/>
              <a:gd name="connsiteX4" fmla="*/ 1023084 w 1585111"/>
              <a:gd name="connsiteY4" fmla="*/ 2809406 h 3189040"/>
              <a:gd name="connsiteX5" fmla="*/ 1585111 w 1585111"/>
              <a:gd name="connsiteY5" fmla="*/ 2809406 h 3189040"/>
              <a:gd name="connsiteX6" fmla="*/ 1585111 w 1585111"/>
              <a:gd name="connsiteY6" fmla="*/ 3189040 h 3189040"/>
              <a:gd name="connsiteX7" fmla="*/ 893729 w 1585111"/>
              <a:gd name="connsiteY7" fmla="*/ 3189040 h 3189040"/>
              <a:gd name="connsiteX8" fmla="*/ 189929 w 1585111"/>
              <a:gd name="connsiteY8" fmla="*/ 2485242 h 3189040"/>
              <a:gd name="connsiteX9" fmla="*/ 189929 w 1585111"/>
              <a:gd name="connsiteY9" fmla="*/ 813736 h 3189040"/>
              <a:gd name="connsiteX10" fmla="*/ 0 w 1585111"/>
              <a:gd name="connsiteY10" fmla="*/ 813736 h 3189040"/>
              <a:gd name="connsiteX11" fmla="*/ 189929 w 1585111"/>
              <a:gd name="connsiteY11" fmla="*/ 544706 h 3189040"/>
              <a:gd name="connsiteX12" fmla="*/ 189929 w 1585111"/>
              <a:gd name="connsiteY12" fmla="*/ 537794 h 3189040"/>
              <a:gd name="connsiteX13" fmla="*/ 194809 w 1585111"/>
              <a:gd name="connsiteY13" fmla="*/ 537794 h 3189040"/>
              <a:gd name="connsiteX14" fmla="*/ 574478 w 1585111"/>
              <a:gd name="connsiteY14" fmla="*/ 0 h 31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111" h="3189040">
                <a:moveTo>
                  <a:pt x="574478" y="0"/>
                </a:moveTo>
                <a:lnTo>
                  <a:pt x="574478" y="813736"/>
                </a:lnTo>
                <a:lnTo>
                  <a:pt x="569563" y="813736"/>
                </a:lnTo>
                <a:lnTo>
                  <a:pt x="569563" y="2355887"/>
                </a:lnTo>
                <a:cubicBezTo>
                  <a:pt x="569563" y="2606359"/>
                  <a:pt x="772611" y="2809406"/>
                  <a:pt x="1023084" y="2809406"/>
                </a:cubicBezTo>
                <a:lnTo>
                  <a:pt x="1585111" y="2809406"/>
                </a:lnTo>
                <a:lnTo>
                  <a:pt x="1585111" y="3189040"/>
                </a:lnTo>
                <a:lnTo>
                  <a:pt x="893729" y="3189040"/>
                </a:lnTo>
                <a:cubicBezTo>
                  <a:pt x="505031" y="3189040"/>
                  <a:pt x="189929" y="2873939"/>
                  <a:pt x="189929" y="2485242"/>
                </a:cubicBezTo>
                <a:lnTo>
                  <a:pt x="189929" y="813736"/>
                </a:lnTo>
                <a:lnTo>
                  <a:pt x="0" y="813736"/>
                </a:lnTo>
                <a:lnTo>
                  <a:pt x="189929" y="544706"/>
                </a:lnTo>
                <a:lnTo>
                  <a:pt x="189929" y="537794"/>
                </a:lnTo>
                <a:lnTo>
                  <a:pt x="194809" y="537794"/>
                </a:lnTo>
                <a:lnTo>
                  <a:pt x="5744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189"/>
          <p:cNvSpPr/>
          <p:nvPr/>
        </p:nvSpPr>
        <p:spPr>
          <a:xfrm>
            <a:off x="4680713" y="1448514"/>
            <a:ext cx="1769553" cy="1921839"/>
          </a:xfrm>
          <a:custGeom>
            <a:avLst/>
            <a:gdLst>
              <a:gd name="connsiteX0" fmla="*/ 1784926 w 2359404"/>
              <a:gd name="connsiteY0" fmla="*/ 0 h 2562452"/>
              <a:gd name="connsiteX1" fmla="*/ 2359404 w 2359404"/>
              <a:gd name="connsiteY1" fmla="*/ 813736 h 2562452"/>
              <a:gd name="connsiteX2" fmla="*/ 2166017 w 2359404"/>
              <a:gd name="connsiteY2" fmla="*/ 813736 h 2562452"/>
              <a:gd name="connsiteX3" fmla="*/ 2166017 w 2359404"/>
              <a:gd name="connsiteY3" fmla="*/ 1858654 h 2562452"/>
              <a:gd name="connsiteX4" fmla="*/ 1462217 w 2359404"/>
              <a:gd name="connsiteY4" fmla="*/ 2562452 h 2562452"/>
              <a:gd name="connsiteX5" fmla="*/ 0 w 2359404"/>
              <a:gd name="connsiteY5" fmla="*/ 2562452 h 2562452"/>
              <a:gd name="connsiteX6" fmla="*/ 0 w 2359404"/>
              <a:gd name="connsiteY6" fmla="*/ 2182818 h 2562452"/>
              <a:gd name="connsiteX7" fmla="*/ 1332863 w 2359404"/>
              <a:gd name="connsiteY7" fmla="*/ 2182818 h 2562452"/>
              <a:gd name="connsiteX8" fmla="*/ 1786383 w 2359404"/>
              <a:gd name="connsiteY8" fmla="*/ 1729299 h 2562452"/>
              <a:gd name="connsiteX9" fmla="*/ 1786383 w 2359404"/>
              <a:gd name="connsiteY9" fmla="*/ 813736 h 2562452"/>
              <a:gd name="connsiteX10" fmla="*/ 1784926 w 2359404"/>
              <a:gd name="connsiteY10" fmla="*/ 813736 h 2562452"/>
              <a:gd name="connsiteX11" fmla="*/ 1784926 w 2359404"/>
              <a:gd name="connsiteY11" fmla="*/ 0 h 256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9404" h="2562452">
                <a:moveTo>
                  <a:pt x="1784926" y="0"/>
                </a:moveTo>
                <a:lnTo>
                  <a:pt x="2359404" y="813736"/>
                </a:lnTo>
                <a:lnTo>
                  <a:pt x="2166017" y="813736"/>
                </a:lnTo>
                <a:lnTo>
                  <a:pt x="2166017" y="1858654"/>
                </a:lnTo>
                <a:cubicBezTo>
                  <a:pt x="2166017" y="2247351"/>
                  <a:pt x="1850916" y="2562452"/>
                  <a:pt x="1462217" y="2562452"/>
                </a:cubicBezTo>
                <a:lnTo>
                  <a:pt x="0" y="2562452"/>
                </a:lnTo>
                <a:lnTo>
                  <a:pt x="0" y="2182818"/>
                </a:lnTo>
                <a:lnTo>
                  <a:pt x="1332863" y="2182818"/>
                </a:lnTo>
                <a:cubicBezTo>
                  <a:pt x="1583336" y="2182818"/>
                  <a:pt x="1786383" y="1979771"/>
                  <a:pt x="1786383" y="1729299"/>
                </a:cubicBezTo>
                <a:lnTo>
                  <a:pt x="1786383" y="813736"/>
                </a:lnTo>
                <a:lnTo>
                  <a:pt x="1784926" y="813736"/>
                </a:lnTo>
                <a:lnTo>
                  <a:pt x="17849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185"/>
          <p:cNvSpPr/>
          <p:nvPr/>
        </p:nvSpPr>
        <p:spPr>
          <a:xfrm>
            <a:off x="2739675" y="1977605"/>
            <a:ext cx="1179842" cy="1515454"/>
          </a:xfrm>
          <a:custGeom>
            <a:avLst/>
            <a:gdLst>
              <a:gd name="connsiteX0" fmla="*/ 773036 w 1573123"/>
              <a:gd name="connsiteY0" fmla="*/ 0 h 2020605"/>
              <a:gd name="connsiteX1" fmla="*/ 1573123 w 1573123"/>
              <a:gd name="connsiteY1" fmla="*/ 0 h 2020605"/>
              <a:gd name="connsiteX2" fmla="*/ 1573123 w 1573123"/>
              <a:gd name="connsiteY2" fmla="*/ 379634 h 2020605"/>
              <a:gd name="connsiteX3" fmla="*/ 873080 w 1573123"/>
              <a:gd name="connsiteY3" fmla="*/ 379634 h 2020605"/>
              <a:gd name="connsiteX4" fmla="*/ 573636 w 1573123"/>
              <a:gd name="connsiteY4" fmla="*/ 679078 h 2020605"/>
              <a:gd name="connsiteX5" fmla="*/ 573636 w 1573123"/>
              <a:gd name="connsiteY5" fmla="*/ 1206869 h 2020605"/>
              <a:gd name="connsiteX6" fmla="*/ 574478 w 1573123"/>
              <a:gd name="connsiteY6" fmla="*/ 1206869 h 2020605"/>
              <a:gd name="connsiteX7" fmla="*/ 574478 w 1573123"/>
              <a:gd name="connsiteY7" fmla="*/ 2020605 h 2020605"/>
              <a:gd name="connsiteX8" fmla="*/ 0 w 1573123"/>
              <a:gd name="connsiteY8" fmla="*/ 1206869 h 2020605"/>
              <a:gd name="connsiteX9" fmla="*/ 182752 w 1573123"/>
              <a:gd name="connsiteY9" fmla="*/ 1206869 h 2020605"/>
              <a:gd name="connsiteX10" fmla="*/ 182752 w 1573123"/>
              <a:gd name="connsiteY10" fmla="*/ 590284 h 2020605"/>
              <a:gd name="connsiteX11" fmla="*/ 773036 w 1573123"/>
              <a:gd name="connsiteY11" fmla="*/ 0 h 202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3123" h="2020605">
                <a:moveTo>
                  <a:pt x="773036" y="0"/>
                </a:moveTo>
                <a:lnTo>
                  <a:pt x="1573123" y="0"/>
                </a:lnTo>
                <a:lnTo>
                  <a:pt x="1573123" y="379634"/>
                </a:lnTo>
                <a:lnTo>
                  <a:pt x="873080" y="379634"/>
                </a:lnTo>
                <a:cubicBezTo>
                  <a:pt x="707701" y="379634"/>
                  <a:pt x="573636" y="513699"/>
                  <a:pt x="573636" y="679078"/>
                </a:cubicBezTo>
                <a:lnTo>
                  <a:pt x="573636" y="1206869"/>
                </a:lnTo>
                <a:lnTo>
                  <a:pt x="574478" y="1206869"/>
                </a:lnTo>
                <a:lnTo>
                  <a:pt x="574478" y="2020605"/>
                </a:lnTo>
                <a:lnTo>
                  <a:pt x="0" y="1206869"/>
                </a:lnTo>
                <a:lnTo>
                  <a:pt x="182752" y="1206869"/>
                </a:lnTo>
                <a:lnTo>
                  <a:pt x="182752" y="590284"/>
                </a:lnTo>
                <a:cubicBezTo>
                  <a:pt x="182752" y="264279"/>
                  <a:pt x="447031" y="0"/>
                  <a:pt x="773036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23E6AD7-AA11-4FFA-AB8D-5404F0F9F59F}"/>
              </a:ext>
            </a:extLst>
          </p:cNvPr>
          <p:cNvSpPr/>
          <p:nvPr/>
        </p:nvSpPr>
        <p:spPr>
          <a:xfrm>
            <a:off x="1214892" y="1320112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2F64B77-479C-41C3-845A-12BF90291951}"/>
              </a:ext>
            </a:extLst>
          </p:cNvPr>
          <p:cNvSpPr/>
          <p:nvPr/>
        </p:nvSpPr>
        <p:spPr>
          <a:xfrm>
            <a:off x="6871079" y="1331274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0EB8319-0BC8-427C-BE43-A07697004872}"/>
              </a:ext>
            </a:extLst>
          </p:cNvPr>
          <p:cNvSpPr/>
          <p:nvPr/>
        </p:nvSpPr>
        <p:spPr>
          <a:xfrm>
            <a:off x="1187284" y="2940789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BD1D050-0D5B-4872-8F97-1EBE09671E33}"/>
              </a:ext>
            </a:extLst>
          </p:cNvPr>
          <p:cNvSpPr/>
          <p:nvPr/>
        </p:nvSpPr>
        <p:spPr>
          <a:xfrm>
            <a:off x="6843471" y="2951951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2CD4BB3-6D64-4AB1-A44C-E677ADF8F175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D7B9985-6F5E-47D2-9BEA-A93F9E5C90DD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7198179-181C-411B-A9AF-16BC82B84396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DEB551-7A41-4142-A7FA-5653F4887BBA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B8E5606-F416-40C6-BC76-889766CFCA31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15" name="连接符: 肘形 14">
              <a:extLst>
                <a:ext uri="{FF2B5EF4-FFF2-40B4-BE49-F238E27FC236}">
                  <a16:creationId xmlns:a16="http://schemas.microsoft.com/office/drawing/2014/main" id="{BFB34397-0712-4619-9ACA-3A542746D97A}"/>
                </a:ext>
              </a:extLst>
            </p:cNvPr>
            <p:cNvCxnSpPr>
              <a:stCxn id="14" idx="2"/>
              <a:endCxn id="14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DBC00465-BFD4-4CED-87F3-40760A4A5F5A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9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5"/>
          <p:cNvGrpSpPr/>
          <p:nvPr/>
        </p:nvGrpSpPr>
        <p:grpSpPr>
          <a:xfrm>
            <a:off x="1600044" y="2725926"/>
            <a:ext cx="2582724" cy="1616879"/>
            <a:chOff x="3048000" y="2862263"/>
            <a:chExt cx="1914526" cy="1198563"/>
          </a:xfrm>
        </p:grpSpPr>
        <p:sp>
          <p:nvSpPr>
            <p:cNvPr id="31" name="Freeform: Shape 113"/>
            <p:cNvSpPr>
              <a:spLocks/>
            </p:cNvSpPr>
            <p:nvPr/>
          </p:nvSpPr>
          <p:spPr bwMode="auto">
            <a:xfrm>
              <a:off x="3351213" y="2862263"/>
              <a:ext cx="1308100" cy="59372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414" y="0"/>
                </a:cxn>
                <a:cxn ang="0">
                  <a:pos x="824" y="172"/>
                </a:cxn>
                <a:cxn ang="0">
                  <a:pos x="414" y="374"/>
                </a:cxn>
                <a:cxn ang="0">
                  <a:pos x="0" y="172"/>
                </a:cxn>
              </a:cxnLst>
              <a:rect l="0" t="0" r="r" b="b"/>
              <a:pathLst>
                <a:path w="824" h="374">
                  <a:moveTo>
                    <a:pt x="0" y="172"/>
                  </a:moveTo>
                  <a:lnTo>
                    <a:pt x="414" y="0"/>
                  </a:lnTo>
                  <a:lnTo>
                    <a:pt x="824" y="172"/>
                  </a:lnTo>
                  <a:lnTo>
                    <a:pt x="414" y="37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14"/>
            <p:cNvSpPr>
              <a:spLocks/>
            </p:cNvSpPr>
            <p:nvPr/>
          </p:nvSpPr>
          <p:spPr bwMode="auto">
            <a:xfrm>
              <a:off x="4008438" y="3135313"/>
              <a:ext cx="954088" cy="925513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601" y="290"/>
                </a:cxn>
                <a:cxn ang="0">
                  <a:pos x="410" y="0"/>
                </a:cxn>
                <a:cxn ang="0">
                  <a:pos x="0" y="202"/>
                </a:cxn>
                <a:cxn ang="0">
                  <a:pos x="0" y="583"/>
                </a:cxn>
              </a:cxnLst>
              <a:rect l="0" t="0" r="r" b="b"/>
              <a:pathLst>
                <a:path w="601" h="583">
                  <a:moveTo>
                    <a:pt x="0" y="583"/>
                  </a:moveTo>
                  <a:lnTo>
                    <a:pt x="601" y="290"/>
                  </a:lnTo>
                  <a:lnTo>
                    <a:pt x="410" y="0"/>
                  </a:lnTo>
                  <a:lnTo>
                    <a:pt x="0" y="202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5"/>
            <p:cNvSpPr>
              <a:spLocks/>
            </p:cNvSpPr>
            <p:nvPr/>
          </p:nvSpPr>
          <p:spPr bwMode="auto">
            <a:xfrm>
              <a:off x="3048000" y="3135313"/>
              <a:ext cx="960438" cy="925513"/>
            </a:xfrm>
            <a:custGeom>
              <a:avLst/>
              <a:gdLst/>
              <a:ahLst/>
              <a:cxnLst>
                <a:cxn ang="0">
                  <a:pos x="605" y="202"/>
                </a:cxn>
                <a:cxn ang="0">
                  <a:pos x="191" y="0"/>
                </a:cxn>
                <a:cxn ang="0">
                  <a:pos x="0" y="290"/>
                </a:cxn>
                <a:cxn ang="0">
                  <a:pos x="605" y="583"/>
                </a:cxn>
                <a:cxn ang="0">
                  <a:pos x="605" y="202"/>
                </a:cxn>
              </a:cxnLst>
              <a:rect l="0" t="0" r="r" b="b"/>
              <a:pathLst>
                <a:path w="605" h="583">
                  <a:moveTo>
                    <a:pt x="605" y="202"/>
                  </a:moveTo>
                  <a:lnTo>
                    <a:pt x="191" y="0"/>
                  </a:lnTo>
                  <a:lnTo>
                    <a:pt x="0" y="290"/>
                  </a:lnTo>
                  <a:lnTo>
                    <a:pt x="605" y="583"/>
                  </a:lnTo>
                  <a:lnTo>
                    <a:pt x="605" y="2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Group 106"/>
          <p:cNvGrpSpPr/>
          <p:nvPr/>
        </p:nvGrpSpPr>
        <p:grpSpPr>
          <a:xfrm>
            <a:off x="2039065" y="1783640"/>
            <a:ext cx="1702542" cy="1216406"/>
            <a:chOff x="3373438" y="2163763"/>
            <a:chExt cx="1262063" cy="901700"/>
          </a:xfrm>
        </p:grpSpPr>
        <p:sp>
          <p:nvSpPr>
            <p:cNvPr id="28" name="Freeform: Shape 110"/>
            <p:cNvSpPr>
              <a:spLocks/>
            </p:cNvSpPr>
            <p:nvPr/>
          </p:nvSpPr>
          <p:spPr bwMode="auto">
            <a:xfrm>
              <a:off x="3676650" y="2163763"/>
              <a:ext cx="657225" cy="29686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09" y="0"/>
                </a:cxn>
                <a:cxn ang="0">
                  <a:pos x="414" y="88"/>
                </a:cxn>
                <a:cxn ang="0">
                  <a:pos x="209" y="187"/>
                </a:cxn>
                <a:cxn ang="0">
                  <a:pos x="0" y="88"/>
                </a:cxn>
              </a:cxnLst>
              <a:rect l="0" t="0" r="r" b="b"/>
              <a:pathLst>
                <a:path w="414" h="187">
                  <a:moveTo>
                    <a:pt x="0" y="88"/>
                  </a:moveTo>
                  <a:lnTo>
                    <a:pt x="209" y="0"/>
                  </a:lnTo>
                  <a:lnTo>
                    <a:pt x="414" y="88"/>
                  </a:lnTo>
                  <a:lnTo>
                    <a:pt x="209" y="18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111"/>
            <p:cNvSpPr>
              <a:spLocks/>
            </p:cNvSpPr>
            <p:nvPr/>
          </p:nvSpPr>
          <p:spPr bwMode="auto">
            <a:xfrm>
              <a:off x="4008438" y="2303463"/>
              <a:ext cx="627063" cy="76200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95" y="286"/>
                </a:cxn>
                <a:cxn ang="0">
                  <a:pos x="205" y="0"/>
                </a:cxn>
                <a:cxn ang="0">
                  <a:pos x="0" y="99"/>
                </a:cxn>
                <a:cxn ang="0">
                  <a:pos x="0" y="480"/>
                </a:cxn>
              </a:cxnLst>
              <a:rect l="0" t="0" r="r" b="b"/>
              <a:pathLst>
                <a:path w="395" h="480">
                  <a:moveTo>
                    <a:pt x="0" y="480"/>
                  </a:moveTo>
                  <a:lnTo>
                    <a:pt x="395" y="286"/>
                  </a:lnTo>
                  <a:lnTo>
                    <a:pt x="205" y="0"/>
                  </a:lnTo>
                  <a:lnTo>
                    <a:pt x="0" y="99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112"/>
            <p:cNvSpPr>
              <a:spLocks/>
            </p:cNvSpPr>
            <p:nvPr/>
          </p:nvSpPr>
          <p:spPr bwMode="auto">
            <a:xfrm>
              <a:off x="3373438" y="2303463"/>
              <a:ext cx="635000" cy="762000"/>
            </a:xfrm>
            <a:custGeom>
              <a:avLst/>
              <a:gdLst/>
              <a:ahLst/>
              <a:cxnLst>
                <a:cxn ang="0">
                  <a:pos x="400" y="99"/>
                </a:cxn>
                <a:cxn ang="0">
                  <a:pos x="191" y="0"/>
                </a:cxn>
                <a:cxn ang="0">
                  <a:pos x="0" y="286"/>
                </a:cxn>
                <a:cxn ang="0">
                  <a:pos x="400" y="480"/>
                </a:cxn>
                <a:cxn ang="0">
                  <a:pos x="400" y="99"/>
                </a:cxn>
              </a:cxnLst>
              <a:rect l="0" t="0" r="r" b="b"/>
              <a:pathLst>
                <a:path w="400" h="480">
                  <a:moveTo>
                    <a:pt x="400" y="99"/>
                  </a:moveTo>
                  <a:lnTo>
                    <a:pt x="191" y="0"/>
                  </a:lnTo>
                  <a:lnTo>
                    <a:pt x="0" y="286"/>
                  </a:lnTo>
                  <a:lnTo>
                    <a:pt x="400" y="480"/>
                  </a:lnTo>
                  <a:lnTo>
                    <a:pt x="400" y="9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107"/>
          <p:cNvGrpSpPr/>
          <p:nvPr/>
        </p:nvGrpSpPr>
        <p:grpSpPr>
          <a:xfrm>
            <a:off x="2478084" y="989120"/>
            <a:ext cx="824502" cy="818076"/>
            <a:chOff x="3698875" y="1574800"/>
            <a:chExt cx="611188" cy="606425"/>
          </a:xfrm>
        </p:grpSpPr>
        <p:sp>
          <p:nvSpPr>
            <p:cNvPr id="26" name="Freeform: Shape 108"/>
            <p:cNvSpPr>
              <a:spLocks/>
            </p:cNvSpPr>
            <p:nvPr/>
          </p:nvSpPr>
          <p:spPr bwMode="auto">
            <a:xfrm>
              <a:off x="4008438" y="1574800"/>
              <a:ext cx="301625" cy="606425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190" y="28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82"/>
                </a:cxn>
              </a:cxnLst>
              <a:rect l="0" t="0" r="r" b="b"/>
              <a:pathLst>
                <a:path w="190" h="382">
                  <a:moveTo>
                    <a:pt x="0" y="382"/>
                  </a:moveTo>
                  <a:lnTo>
                    <a:pt x="190" y="2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109"/>
            <p:cNvSpPr>
              <a:spLocks/>
            </p:cNvSpPr>
            <p:nvPr/>
          </p:nvSpPr>
          <p:spPr bwMode="auto">
            <a:xfrm>
              <a:off x="3698875" y="1574800"/>
              <a:ext cx="309563" cy="6064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0" y="286"/>
                </a:cxn>
                <a:cxn ang="0">
                  <a:pos x="195" y="382"/>
                </a:cxn>
                <a:cxn ang="0">
                  <a:pos x="195" y="0"/>
                </a:cxn>
              </a:cxnLst>
              <a:rect l="0" t="0" r="r" b="b"/>
              <a:pathLst>
                <a:path w="195" h="382">
                  <a:moveTo>
                    <a:pt x="195" y="0"/>
                  </a:moveTo>
                  <a:lnTo>
                    <a:pt x="195" y="0"/>
                  </a:lnTo>
                  <a:lnTo>
                    <a:pt x="0" y="286"/>
                  </a:lnTo>
                  <a:lnTo>
                    <a:pt x="195" y="38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24"/>
          <p:cNvGrpSpPr/>
          <p:nvPr/>
        </p:nvGrpSpPr>
        <p:grpSpPr>
          <a:xfrm>
            <a:off x="3968421" y="1371216"/>
            <a:ext cx="629810" cy="629729"/>
            <a:chOff x="4036332" y="2175671"/>
            <a:chExt cx="740664" cy="740570"/>
          </a:xfrm>
        </p:grpSpPr>
        <p:sp>
          <p:nvSpPr>
            <p:cNvPr id="21" name="Oval 126"/>
            <p:cNvSpPr/>
            <p:nvPr/>
          </p:nvSpPr>
          <p:spPr>
            <a:xfrm flipV="1">
              <a:off x="4036332" y="2175671"/>
              <a:ext cx="740664" cy="7405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27"/>
            <p:cNvSpPr>
              <a:spLocks/>
            </p:cNvSpPr>
            <p:nvPr/>
          </p:nvSpPr>
          <p:spPr bwMode="auto">
            <a:xfrm>
              <a:off x="4209814" y="2351959"/>
              <a:ext cx="393700" cy="38799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20"/>
          <p:cNvGrpSpPr/>
          <p:nvPr/>
        </p:nvGrpSpPr>
        <p:grpSpPr>
          <a:xfrm>
            <a:off x="4315448" y="2263035"/>
            <a:ext cx="629810" cy="629729"/>
            <a:chOff x="2350182" y="2175671"/>
            <a:chExt cx="740664" cy="740570"/>
          </a:xfrm>
        </p:grpSpPr>
        <p:sp>
          <p:nvSpPr>
            <p:cNvPr id="17" name="Oval 122"/>
            <p:cNvSpPr/>
            <p:nvPr/>
          </p:nvSpPr>
          <p:spPr>
            <a:xfrm flipV="1">
              <a:off x="2350182" y="2175671"/>
              <a:ext cx="740664" cy="740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123"/>
            <p:cNvSpPr>
              <a:spLocks/>
            </p:cNvSpPr>
            <p:nvPr/>
          </p:nvSpPr>
          <p:spPr bwMode="auto">
            <a:xfrm>
              <a:off x="2518499" y="2358005"/>
              <a:ext cx="404030" cy="37590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116"/>
          <p:cNvGrpSpPr/>
          <p:nvPr/>
        </p:nvGrpSpPr>
        <p:grpSpPr>
          <a:xfrm>
            <a:off x="4754469" y="3159468"/>
            <a:ext cx="629810" cy="629729"/>
            <a:chOff x="664032" y="2175671"/>
            <a:chExt cx="740664" cy="740570"/>
          </a:xfrm>
        </p:grpSpPr>
        <p:sp>
          <p:nvSpPr>
            <p:cNvPr id="13" name="Oval 118"/>
            <p:cNvSpPr/>
            <p:nvPr/>
          </p:nvSpPr>
          <p:spPr>
            <a:xfrm flipV="1">
              <a:off x="664032" y="2175671"/>
              <a:ext cx="740664" cy="7405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19"/>
            <p:cNvSpPr>
              <a:spLocks/>
            </p:cNvSpPr>
            <p:nvPr/>
          </p:nvSpPr>
          <p:spPr bwMode="auto">
            <a:xfrm>
              <a:off x="795332" y="2353188"/>
              <a:ext cx="478065" cy="385536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CEF1AE23-76AD-4E03-852C-4949B8709ABB}"/>
              </a:ext>
            </a:extLst>
          </p:cNvPr>
          <p:cNvSpPr/>
          <p:nvPr/>
        </p:nvSpPr>
        <p:spPr>
          <a:xfrm>
            <a:off x="4945258" y="1325766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84758E7-C150-4D03-B356-165BADB50126}"/>
              </a:ext>
            </a:extLst>
          </p:cNvPr>
          <p:cNvSpPr/>
          <p:nvPr/>
        </p:nvSpPr>
        <p:spPr>
          <a:xfrm>
            <a:off x="5246120" y="2265446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5692159-3ED9-4B88-991A-E115BE69DF74}"/>
              </a:ext>
            </a:extLst>
          </p:cNvPr>
          <p:cNvSpPr/>
          <p:nvPr/>
        </p:nvSpPr>
        <p:spPr>
          <a:xfrm>
            <a:off x="5598878" y="3205126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8594A3B-E0B0-401C-A5E4-5877004DF368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27D53E8-0EEE-44CE-84F3-163FAFFC660C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F63F0F7-28CC-4AFA-B1C2-DE51514D17E9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F1046C2-36F3-4CD2-A584-A53384F42650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056BAE7-8C2C-44AD-BD5F-6AE3D7351965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7" name="连接符: 肘形 36">
              <a:extLst>
                <a:ext uri="{FF2B5EF4-FFF2-40B4-BE49-F238E27FC236}">
                  <a16:creationId xmlns:a16="http://schemas.microsoft.com/office/drawing/2014/main" id="{B3F03ECF-DB5C-4BE6-BB2C-EC7C79EAE152}"/>
                </a:ext>
              </a:extLst>
            </p:cNvPr>
            <p:cNvCxnSpPr>
              <a:stCxn id="35" idx="2"/>
              <a:endCxn id="3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BA255F9B-1845-43A4-9FF5-6D34D8F2B5EE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0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5297106" y="1479953"/>
            <a:ext cx="3019728" cy="581096"/>
            <a:chOff x="5297106" y="1479953"/>
            <a:chExt cx="3019728" cy="581096"/>
          </a:xfrm>
        </p:grpSpPr>
        <p:sp>
          <p:nvSpPr>
            <p:cNvPr id="30" name="Freeform: Shape 4"/>
            <p:cNvSpPr/>
            <p:nvPr/>
          </p:nvSpPr>
          <p:spPr>
            <a:xfrm flipH="1">
              <a:off x="5297106" y="1480950"/>
              <a:ext cx="2737470" cy="58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05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18"/>
            <p:cNvGrpSpPr/>
            <p:nvPr/>
          </p:nvGrpSpPr>
          <p:grpSpPr>
            <a:xfrm>
              <a:off x="7738939" y="1479953"/>
              <a:ext cx="577895" cy="577895"/>
              <a:chOff x="10318585" y="1973271"/>
              <a:chExt cx="770527" cy="770527"/>
            </a:xfrm>
          </p:grpSpPr>
          <p:sp>
            <p:nvSpPr>
              <p:cNvPr id="26" name="Freeform: Shape 19"/>
              <p:cNvSpPr/>
              <p:nvPr/>
            </p:nvSpPr>
            <p:spPr>
              <a:xfrm>
                <a:off x="10318585" y="1973271"/>
                <a:ext cx="770527" cy="77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20"/>
              <p:cNvSpPr/>
              <p:nvPr/>
            </p:nvSpPr>
            <p:spPr>
              <a:xfrm>
                <a:off x="10542618" y="2238724"/>
                <a:ext cx="322462" cy="214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24" extrusionOk="0">
                    <a:moveTo>
                      <a:pt x="18596" y="5942"/>
                    </a:moveTo>
                    <a:cubicBezTo>
                      <a:pt x="18295" y="7132"/>
                      <a:pt x="17976" y="8348"/>
                      <a:pt x="17696" y="9399"/>
                    </a:cubicBezTo>
                    <a:cubicBezTo>
                      <a:pt x="18794" y="11734"/>
                      <a:pt x="19440" y="14666"/>
                      <a:pt x="19440" y="17887"/>
                    </a:cubicBezTo>
                    <a:cubicBezTo>
                      <a:pt x="19440" y="18391"/>
                      <a:pt x="19426" y="18896"/>
                      <a:pt x="19394" y="19390"/>
                    </a:cubicBezTo>
                    <a:cubicBezTo>
                      <a:pt x="19341" y="20265"/>
                      <a:pt x="19778" y="21038"/>
                      <a:pt x="20372" y="21116"/>
                    </a:cubicBezTo>
                    <a:cubicBezTo>
                      <a:pt x="20405" y="21122"/>
                      <a:pt x="20439" y="21124"/>
                      <a:pt x="20471" y="21124"/>
                    </a:cubicBezTo>
                    <a:cubicBezTo>
                      <a:pt x="21024" y="21124"/>
                      <a:pt x="21495" y="20502"/>
                      <a:pt x="21545" y="19677"/>
                    </a:cubicBezTo>
                    <a:cubicBezTo>
                      <a:pt x="21582" y="19089"/>
                      <a:pt x="21600" y="18486"/>
                      <a:pt x="21600" y="17887"/>
                    </a:cubicBezTo>
                    <a:cubicBezTo>
                      <a:pt x="21600" y="13196"/>
                      <a:pt x="20463" y="9004"/>
                      <a:pt x="18596" y="5942"/>
                    </a:cubicBezTo>
                    <a:close/>
                    <a:moveTo>
                      <a:pt x="10801" y="3957"/>
                    </a:moveTo>
                    <a:cubicBezTo>
                      <a:pt x="11273" y="3957"/>
                      <a:pt x="11734" y="4016"/>
                      <a:pt x="12183" y="4127"/>
                    </a:cubicBezTo>
                    <a:cubicBezTo>
                      <a:pt x="12656" y="3256"/>
                      <a:pt x="13186" y="2296"/>
                      <a:pt x="13702" y="1383"/>
                    </a:cubicBezTo>
                    <a:cubicBezTo>
                      <a:pt x="12781" y="990"/>
                      <a:pt x="11810" y="778"/>
                      <a:pt x="10801" y="778"/>
                    </a:cubicBezTo>
                    <a:cubicBezTo>
                      <a:pt x="4744" y="778"/>
                      <a:pt x="0" y="8292"/>
                      <a:pt x="0" y="17887"/>
                    </a:cubicBezTo>
                    <a:cubicBezTo>
                      <a:pt x="0" y="18477"/>
                      <a:pt x="18" y="19068"/>
                      <a:pt x="53" y="19643"/>
                    </a:cubicBezTo>
                    <a:cubicBezTo>
                      <a:pt x="105" y="20519"/>
                      <a:pt x="636" y="21162"/>
                      <a:pt x="1225" y="21086"/>
                    </a:cubicBezTo>
                    <a:cubicBezTo>
                      <a:pt x="1818" y="21007"/>
                      <a:pt x="2258" y="20236"/>
                      <a:pt x="2204" y="19361"/>
                    </a:cubicBezTo>
                    <a:cubicBezTo>
                      <a:pt x="2174" y="18879"/>
                      <a:pt x="2160" y="18383"/>
                      <a:pt x="2160" y="17887"/>
                    </a:cubicBezTo>
                    <a:cubicBezTo>
                      <a:pt x="2160" y="10076"/>
                      <a:pt x="5955" y="3957"/>
                      <a:pt x="10801" y="3957"/>
                    </a:cubicBezTo>
                    <a:close/>
                    <a:moveTo>
                      <a:pt x="8778" y="16036"/>
                    </a:moveTo>
                    <a:cubicBezTo>
                      <a:pt x="8032" y="17937"/>
                      <a:pt x="8535" y="19501"/>
                      <a:pt x="9569" y="20379"/>
                    </a:cubicBezTo>
                    <a:cubicBezTo>
                      <a:pt x="10602" y="21258"/>
                      <a:pt x="11773" y="21116"/>
                      <a:pt x="12519" y="19216"/>
                    </a:cubicBezTo>
                    <a:cubicBezTo>
                      <a:pt x="13265" y="17315"/>
                      <a:pt x="17970" y="355"/>
                      <a:pt x="17561" y="6"/>
                    </a:cubicBezTo>
                    <a:cubicBezTo>
                      <a:pt x="17151" y="-342"/>
                      <a:pt x="9524" y="14136"/>
                      <a:pt x="8778" y="160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21"/>
            <p:cNvSpPr/>
            <p:nvPr/>
          </p:nvSpPr>
          <p:spPr>
            <a:xfrm>
              <a:off x="6107744" y="1587049"/>
              <a:ext cx="1420149" cy="344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dirty="0" smtClean="0">
                  <a:cs typeface="+mn-ea"/>
                  <a:sym typeface="+mn-lt"/>
                </a:rPr>
                <a:t>XXXX</a:t>
              </a:r>
              <a:endParaRPr lang="zh-CN" altLang="en-US" sz="1750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97106" y="3491894"/>
            <a:ext cx="3019728" cy="591741"/>
            <a:chOff x="5297106" y="3491894"/>
            <a:chExt cx="3019728" cy="591741"/>
          </a:xfrm>
        </p:grpSpPr>
        <p:sp>
          <p:nvSpPr>
            <p:cNvPr id="31" name="Freeform: Shape 5"/>
            <p:cNvSpPr/>
            <p:nvPr/>
          </p:nvSpPr>
          <p:spPr>
            <a:xfrm rot="10800000">
              <a:off x="5297106" y="3503536"/>
              <a:ext cx="2737470" cy="58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05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Rectangle 23"/>
            <p:cNvSpPr/>
            <p:nvPr/>
          </p:nvSpPr>
          <p:spPr>
            <a:xfrm>
              <a:off x="6107744" y="3606664"/>
              <a:ext cx="1420149" cy="3446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dirty="0" smtClean="0">
                  <a:cs typeface="+mn-ea"/>
                  <a:sym typeface="+mn-lt"/>
                </a:rPr>
                <a:t>XXXX</a:t>
              </a:r>
              <a:endParaRPr lang="zh-CN" altLang="en-US" sz="1750" dirty="0">
                <a:cs typeface="+mn-ea"/>
                <a:sym typeface="+mn-lt"/>
              </a:endParaRPr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7738939" y="3491894"/>
              <a:ext cx="577895" cy="577895"/>
              <a:chOff x="10318585" y="4655859"/>
              <a:chExt cx="770527" cy="770527"/>
            </a:xfrm>
          </p:grpSpPr>
          <p:sp>
            <p:nvSpPr>
              <p:cNvPr id="24" name="Freeform: Shape 25"/>
              <p:cNvSpPr/>
              <p:nvPr/>
            </p:nvSpPr>
            <p:spPr>
              <a:xfrm>
                <a:off x="10318585" y="4655859"/>
                <a:ext cx="770527" cy="77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6"/>
              <p:cNvSpPr/>
              <p:nvPr/>
            </p:nvSpPr>
            <p:spPr>
              <a:xfrm>
                <a:off x="10542588" y="4882356"/>
                <a:ext cx="322461" cy="312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3" y="0"/>
                    </a:moveTo>
                    <a:cubicBezTo>
                      <a:pt x="10569" y="0"/>
                      <a:pt x="10373" y="77"/>
                      <a:pt x="10208" y="247"/>
                    </a:cubicBezTo>
                    <a:cubicBezTo>
                      <a:pt x="10044" y="417"/>
                      <a:pt x="9956" y="618"/>
                      <a:pt x="9956" y="850"/>
                    </a:cubicBezTo>
                    <a:lnTo>
                      <a:pt x="9956" y="2165"/>
                    </a:lnTo>
                    <a:cubicBezTo>
                      <a:pt x="10320" y="2148"/>
                      <a:pt x="10603" y="2138"/>
                      <a:pt x="10793" y="2138"/>
                    </a:cubicBezTo>
                    <a:cubicBezTo>
                      <a:pt x="10984" y="2138"/>
                      <a:pt x="11254" y="2148"/>
                      <a:pt x="11617" y="2165"/>
                    </a:cubicBezTo>
                    <a:lnTo>
                      <a:pt x="11617" y="850"/>
                    </a:lnTo>
                    <a:cubicBezTo>
                      <a:pt x="11617" y="618"/>
                      <a:pt x="11542" y="416"/>
                      <a:pt x="11378" y="247"/>
                    </a:cubicBezTo>
                    <a:cubicBezTo>
                      <a:pt x="11214" y="77"/>
                      <a:pt x="11018" y="0"/>
                      <a:pt x="10793" y="0"/>
                    </a:cubicBezTo>
                    <a:close/>
                    <a:moveTo>
                      <a:pt x="10807" y="2673"/>
                    </a:moveTo>
                    <a:cubicBezTo>
                      <a:pt x="9162" y="2673"/>
                      <a:pt x="7603" y="2971"/>
                      <a:pt x="6128" y="3577"/>
                    </a:cubicBezTo>
                    <a:cubicBezTo>
                      <a:pt x="4653" y="4184"/>
                      <a:pt x="3363" y="5100"/>
                      <a:pt x="2260" y="6318"/>
                    </a:cubicBezTo>
                    <a:cubicBezTo>
                      <a:pt x="1157" y="7535"/>
                      <a:pt x="402" y="8962"/>
                      <a:pt x="13" y="10594"/>
                    </a:cubicBezTo>
                    <a:cubicBezTo>
                      <a:pt x="5" y="10612"/>
                      <a:pt x="0" y="10632"/>
                      <a:pt x="0" y="10677"/>
                    </a:cubicBezTo>
                    <a:cubicBezTo>
                      <a:pt x="0" y="10792"/>
                      <a:pt x="51" y="10893"/>
                      <a:pt x="133" y="10978"/>
                    </a:cubicBezTo>
                    <a:cubicBezTo>
                      <a:pt x="215" y="11063"/>
                      <a:pt x="313" y="11115"/>
                      <a:pt x="425" y="11115"/>
                    </a:cubicBezTo>
                    <a:cubicBezTo>
                      <a:pt x="520" y="11115"/>
                      <a:pt x="613" y="11067"/>
                      <a:pt x="718" y="10978"/>
                    </a:cubicBezTo>
                    <a:cubicBezTo>
                      <a:pt x="1142" y="10568"/>
                      <a:pt x="1547" y="10251"/>
                      <a:pt x="1927" y="10046"/>
                    </a:cubicBezTo>
                    <a:cubicBezTo>
                      <a:pt x="2308" y="9842"/>
                      <a:pt x="2742" y="9745"/>
                      <a:pt x="3243" y="9745"/>
                    </a:cubicBezTo>
                    <a:cubicBezTo>
                      <a:pt x="3832" y="9745"/>
                      <a:pt x="4386" y="9908"/>
                      <a:pt x="4905" y="10238"/>
                    </a:cubicBezTo>
                    <a:cubicBezTo>
                      <a:pt x="5424" y="10568"/>
                      <a:pt x="5875" y="11005"/>
                      <a:pt x="6247" y="11540"/>
                    </a:cubicBezTo>
                    <a:cubicBezTo>
                      <a:pt x="6308" y="11630"/>
                      <a:pt x="6382" y="11750"/>
                      <a:pt x="6473" y="11910"/>
                    </a:cubicBezTo>
                    <a:cubicBezTo>
                      <a:pt x="6564" y="12071"/>
                      <a:pt x="6625" y="12185"/>
                      <a:pt x="6659" y="12239"/>
                    </a:cubicBezTo>
                    <a:cubicBezTo>
                      <a:pt x="6754" y="12391"/>
                      <a:pt x="6885" y="12458"/>
                      <a:pt x="7032" y="12458"/>
                    </a:cubicBezTo>
                    <a:cubicBezTo>
                      <a:pt x="7187" y="12458"/>
                      <a:pt x="7309" y="12391"/>
                      <a:pt x="7404" y="12239"/>
                    </a:cubicBezTo>
                    <a:cubicBezTo>
                      <a:pt x="7439" y="12186"/>
                      <a:pt x="7499" y="12071"/>
                      <a:pt x="7590" y="11910"/>
                    </a:cubicBezTo>
                    <a:cubicBezTo>
                      <a:pt x="7681" y="11750"/>
                      <a:pt x="7755" y="11630"/>
                      <a:pt x="7816" y="11540"/>
                    </a:cubicBezTo>
                    <a:cubicBezTo>
                      <a:pt x="8188" y="11005"/>
                      <a:pt x="8630" y="10568"/>
                      <a:pt x="9145" y="10238"/>
                    </a:cubicBezTo>
                    <a:cubicBezTo>
                      <a:pt x="9660" y="9908"/>
                      <a:pt x="10218" y="9745"/>
                      <a:pt x="10807" y="9745"/>
                    </a:cubicBezTo>
                    <a:cubicBezTo>
                      <a:pt x="11395" y="9745"/>
                      <a:pt x="11940" y="9908"/>
                      <a:pt x="12455" y="10238"/>
                    </a:cubicBezTo>
                    <a:cubicBezTo>
                      <a:pt x="12970" y="10568"/>
                      <a:pt x="13412" y="11005"/>
                      <a:pt x="13784" y="11540"/>
                    </a:cubicBezTo>
                    <a:cubicBezTo>
                      <a:pt x="13845" y="11630"/>
                      <a:pt x="13919" y="11750"/>
                      <a:pt x="14010" y="11910"/>
                    </a:cubicBezTo>
                    <a:cubicBezTo>
                      <a:pt x="14101" y="12071"/>
                      <a:pt x="14161" y="12185"/>
                      <a:pt x="14196" y="12239"/>
                    </a:cubicBezTo>
                    <a:cubicBezTo>
                      <a:pt x="14291" y="12391"/>
                      <a:pt x="14425" y="12458"/>
                      <a:pt x="14582" y="12458"/>
                    </a:cubicBezTo>
                    <a:cubicBezTo>
                      <a:pt x="14729" y="12458"/>
                      <a:pt x="14845" y="12391"/>
                      <a:pt x="14941" y="12239"/>
                    </a:cubicBezTo>
                    <a:cubicBezTo>
                      <a:pt x="14975" y="12186"/>
                      <a:pt x="15036" y="12071"/>
                      <a:pt x="15127" y="11910"/>
                    </a:cubicBezTo>
                    <a:cubicBezTo>
                      <a:pt x="15218" y="11750"/>
                      <a:pt x="15292" y="11630"/>
                      <a:pt x="15353" y="11540"/>
                    </a:cubicBezTo>
                    <a:cubicBezTo>
                      <a:pt x="15725" y="11005"/>
                      <a:pt x="16176" y="10568"/>
                      <a:pt x="16695" y="10238"/>
                    </a:cubicBezTo>
                    <a:cubicBezTo>
                      <a:pt x="17214" y="9908"/>
                      <a:pt x="17768" y="9745"/>
                      <a:pt x="18357" y="9745"/>
                    </a:cubicBezTo>
                    <a:cubicBezTo>
                      <a:pt x="18858" y="9745"/>
                      <a:pt x="19305" y="9842"/>
                      <a:pt x="19686" y="10046"/>
                    </a:cubicBezTo>
                    <a:cubicBezTo>
                      <a:pt x="20066" y="10251"/>
                      <a:pt x="20458" y="10568"/>
                      <a:pt x="20882" y="10978"/>
                    </a:cubicBezTo>
                    <a:cubicBezTo>
                      <a:pt x="20986" y="11067"/>
                      <a:pt x="21093" y="11115"/>
                      <a:pt x="21188" y="11115"/>
                    </a:cubicBezTo>
                    <a:cubicBezTo>
                      <a:pt x="21301" y="11115"/>
                      <a:pt x="21398" y="11063"/>
                      <a:pt x="21480" y="10978"/>
                    </a:cubicBezTo>
                    <a:cubicBezTo>
                      <a:pt x="21562" y="10893"/>
                      <a:pt x="21600" y="10792"/>
                      <a:pt x="21600" y="10677"/>
                    </a:cubicBezTo>
                    <a:cubicBezTo>
                      <a:pt x="21600" y="10632"/>
                      <a:pt x="21595" y="10612"/>
                      <a:pt x="21587" y="10594"/>
                    </a:cubicBezTo>
                    <a:cubicBezTo>
                      <a:pt x="21300" y="9363"/>
                      <a:pt x="20799" y="8236"/>
                      <a:pt x="20085" y="7223"/>
                    </a:cubicBezTo>
                    <a:cubicBezTo>
                      <a:pt x="19371" y="6211"/>
                      <a:pt x="18528" y="5371"/>
                      <a:pt x="17559" y="4715"/>
                    </a:cubicBezTo>
                    <a:cubicBezTo>
                      <a:pt x="16590" y="4060"/>
                      <a:pt x="15533" y="3564"/>
                      <a:pt x="14369" y="3207"/>
                    </a:cubicBezTo>
                    <a:cubicBezTo>
                      <a:pt x="13205" y="2850"/>
                      <a:pt x="12017" y="2673"/>
                      <a:pt x="10807" y="2673"/>
                    </a:cubicBezTo>
                    <a:close/>
                    <a:moveTo>
                      <a:pt x="10793" y="10265"/>
                    </a:moveTo>
                    <a:cubicBezTo>
                      <a:pt x="10526" y="10265"/>
                      <a:pt x="10255" y="10319"/>
                      <a:pt x="9969" y="10416"/>
                    </a:cubicBezTo>
                    <a:lnTo>
                      <a:pt x="9969" y="18174"/>
                    </a:lnTo>
                    <a:cubicBezTo>
                      <a:pt x="9969" y="18619"/>
                      <a:pt x="9801" y="19018"/>
                      <a:pt x="9464" y="19366"/>
                    </a:cubicBezTo>
                    <a:cubicBezTo>
                      <a:pt x="9127" y="19714"/>
                      <a:pt x="8740" y="19887"/>
                      <a:pt x="8308" y="19887"/>
                    </a:cubicBezTo>
                    <a:cubicBezTo>
                      <a:pt x="7875" y="19887"/>
                      <a:pt x="7489" y="19714"/>
                      <a:pt x="7151" y="19366"/>
                    </a:cubicBezTo>
                    <a:cubicBezTo>
                      <a:pt x="6814" y="19018"/>
                      <a:pt x="6646" y="18619"/>
                      <a:pt x="6646" y="18174"/>
                    </a:cubicBezTo>
                    <a:cubicBezTo>
                      <a:pt x="6646" y="17941"/>
                      <a:pt x="6558" y="17740"/>
                      <a:pt x="6394" y="17571"/>
                    </a:cubicBezTo>
                    <a:cubicBezTo>
                      <a:pt x="6229" y="17401"/>
                      <a:pt x="6034" y="17310"/>
                      <a:pt x="5809" y="17310"/>
                    </a:cubicBezTo>
                    <a:cubicBezTo>
                      <a:pt x="5584" y="17310"/>
                      <a:pt x="5388" y="17400"/>
                      <a:pt x="5224" y="17571"/>
                    </a:cubicBezTo>
                    <a:cubicBezTo>
                      <a:pt x="5060" y="17740"/>
                      <a:pt x="4985" y="17941"/>
                      <a:pt x="4985" y="18174"/>
                    </a:cubicBezTo>
                    <a:cubicBezTo>
                      <a:pt x="4985" y="19101"/>
                      <a:pt x="5311" y="19907"/>
                      <a:pt x="5968" y="20586"/>
                    </a:cubicBezTo>
                    <a:cubicBezTo>
                      <a:pt x="6626" y="21264"/>
                      <a:pt x="7408" y="21600"/>
                      <a:pt x="8308" y="21600"/>
                    </a:cubicBezTo>
                    <a:cubicBezTo>
                      <a:pt x="9207" y="21600"/>
                      <a:pt x="9977" y="21264"/>
                      <a:pt x="10634" y="20586"/>
                    </a:cubicBezTo>
                    <a:cubicBezTo>
                      <a:pt x="11291" y="19908"/>
                      <a:pt x="11631" y="19101"/>
                      <a:pt x="11631" y="18174"/>
                    </a:cubicBezTo>
                    <a:lnTo>
                      <a:pt x="11631" y="10416"/>
                    </a:lnTo>
                    <a:cubicBezTo>
                      <a:pt x="11345" y="10319"/>
                      <a:pt x="11062" y="10265"/>
                      <a:pt x="10793" y="10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208327" y="1418090"/>
            <a:ext cx="2727049" cy="2727057"/>
            <a:chOff x="3208327" y="1418090"/>
            <a:chExt cx="2727049" cy="2727057"/>
          </a:xfrm>
        </p:grpSpPr>
        <p:sp>
          <p:nvSpPr>
            <p:cNvPr id="32" name="Freeform: Shape 6"/>
            <p:cNvSpPr/>
            <p:nvPr/>
          </p:nvSpPr>
          <p:spPr>
            <a:xfrm rot="18900000">
              <a:off x="3737373" y="1776718"/>
              <a:ext cx="407318" cy="75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445" extrusionOk="0">
                  <a:moveTo>
                    <a:pt x="286" y="13308"/>
                  </a:moveTo>
                  <a:lnTo>
                    <a:pt x="9079" y="20978"/>
                  </a:lnTo>
                  <a:cubicBezTo>
                    <a:pt x="9792" y="21600"/>
                    <a:pt x="10957" y="21600"/>
                    <a:pt x="11669" y="20978"/>
                  </a:cubicBezTo>
                  <a:lnTo>
                    <a:pt x="20463" y="13308"/>
                  </a:lnTo>
                  <a:cubicBezTo>
                    <a:pt x="21174" y="12687"/>
                    <a:pt x="20510" y="12178"/>
                    <a:pt x="18985" y="12178"/>
                  </a:cubicBezTo>
                  <a:lnTo>
                    <a:pt x="18136" y="12178"/>
                  </a:lnTo>
                  <a:lnTo>
                    <a:pt x="18136" y="0"/>
                  </a:lnTo>
                  <a:lnTo>
                    <a:pt x="2612" y="0"/>
                  </a:lnTo>
                  <a:lnTo>
                    <a:pt x="2612" y="12178"/>
                  </a:lnTo>
                  <a:lnTo>
                    <a:pt x="1763" y="12178"/>
                  </a:lnTo>
                  <a:cubicBezTo>
                    <a:pt x="238" y="12178"/>
                    <a:pt x="-426" y="12687"/>
                    <a:pt x="286" y="13308"/>
                  </a:cubicBez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7"/>
            <p:cNvSpPr/>
            <p:nvPr/>
          </p:nvSpPr>
          <p:spPr>
            <a:xfrm rot="18900000">
              <a:off x="3208327" y="1746089"/>
              <a:ext cx="821893" cy="17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6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6764" y="21600"/>
                  </a:lnTo>
                  <a:cubicBezTo>
                    <a:pt x="6764" y="21600"/>
                    <a:pt x="14760" y="21600"/>
                    <a:pt x="1476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8"/>
            <p:cNvSpPr/>
            <p:nvPr/>
          </p:nvSpPr>
          <p:spPr>
            <a:xfrm rot="18900000">
              <a:off x="3567165" y="3211086"/>
              <a:ext cx="753827" cy="40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748" extrusionOk="0">
                  <a:moveTo>
                    <a:pt x="13308" y="20462"/>
                  </a:moveTo>
                  <a:lnTo>
                    <a:pt x="20979" y="11669"/>
                  </a:lnTo>
                  <a:cubicBezTo>
                    <a:pt x="21600" y="10957"/>
                    <a:pt x="21600" y="9791"/>
                    <a:pt x="20979" y="9079"/>
                  </a:cubicBezTo>
                  <a:lnTo>
                    <a:pt x="13308" y="286"/>
                  </a:lnTo>
                  <a:cubicBezTo>
                    <a:pt x="12687" y="-426"/>
                    <a:pt x="12178" y="239"/>
                    <a:pt x="12178" y="1763"/>
                  </a:cubicBezTo>
                  <a:lnTo>
                    <a:pt x="12178" y="2612"/>
                  </a:lnTo>
                  <a:lnTo>
                    <a:pt x="0" y="2612"/>
                  </a:lnTo>
                  <a:lnTo>
                    <a:pt x="0" y="18136"/>
                  </a:lnTo>
                  <a:lnTo>
                    <a:pt x="12178" y="18136"/>
                  </a:lnTo>
                  <a:lnTo>
                    <a:pt x="12178" y="18985"/>
                  </a:lnTo>
                  <a:cubicBezTo>
                    <a:pt x="12178" y="20510"/>
                    <a:pt x="12687" y="21174"/>
                    <a:pt x="13308" y="20462"/>
                  </a:cubicBez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9"/>
            <p:cNvSpPr/>
            <p:nvPr/>
          </p:nvSpPr>
          <p:spPr>
            <a:xfrm rot="18900000">
              <a:off x="3534228" y="3323245"/>
              <a:ext cx="170098" cy="82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4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4836"/>
                  </a:lnTo>
                  <a:cubicBezTo>
                    <a:pt x="21600" y="14836"/>
                    <a:pt x="21600" y="6840"/>
                    <a:pt x="21600" y="684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0"/>
            <p:cNvSpPr/>
            <p:nvPr/>
          </p:nvSpPr>
          <p:spPr>
            <a:xfrm rot="18900000">
              <a:off x="4826575" y="1945587"/>
              <a:ext cx="753821" cy="40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747" extrusionOk="0">
                  <a:moveTo>
                    <a:pt x="8137" y="286"/>
                  </a:moveTo>
                  <a:lnTo>
                    <a:pt x="466" y="9079"/>
                  </a:lnTo>
                  <a:cubicBezTo>
                    <a:pt x="-155" y="9791"/>
                    <a:pt x="-155" y="10957"/>
                    <a:pt x="466" y="11669"/>
                  </a:cubicBezTo>
                  <a:lnTo>
                    <a:pt x="8137" y="20461"/>
                  </a:lnTo>
                  <a:cubicBezTo>
                    <a:pt x="8758" y="21174"/>
                    <a:pt x="9267" y="20509"/>
                    <a:pt x="9267" y="18985"/>
                  </a:cubicBezTo>
                  <a:lnTo>
                    <a:pt x="9267" y="18136"/>
                  </a:lnTo>
                  <a:lnTo>
                    <a:pt x="21445" y="18136"/>
                  </a:lnTo>
                  <a:lnTo>
                    <a:pt x="21445" y="2612"/>
                  </a:lnTo>
                  <a:lnTo>
                    <a:pt x="9267" y="2612"/>
                  </a:lnTo>
                  <a:lnTo>
                    <a:pt x="9267" y="1763"/>
                  </a:lnTo>
                  <a:cubicBezTo>
                    <a:pt x="9267" y="239"/>
                    <a:pt x="8758" y="-426"/>
                    <a:pt x="8137" y="286"/>
                  </a:cubicBez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1"/>
            <p:cNvSpPr/>
            <p:nvPr/>
          </p:nvSpPr>
          <p:spPr>
            <a:xfrm rot="18900000">
              <a:off x="5439381" y="1418090"/>
              <a:ext cx="170102" cy="82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76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6764"/>
                  </a:lnTo>
                  <a:cubicBezTo>
                    <a:pt x="0" y="6764"/>
                    <a:pt x="0" y="14760"/>
                    <a:pt x="0" y="1476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2"/>
            <p:cNvSpPr/>
            <p:nvPr/>
          </p:nvSpPr>
          <p:spPr>
            <a:xfrm rot="18900000">
              <a:off x="5002875" y="3036127"/>
              <a:ext cx="407317" cy="75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45" extrusionOk="0">
                  <a:moveTo>
                    <a:pt x="20462" y="8137"/>
                  </a:moveTo>
                  <a:lnTo>
                    <a:pt x="11670" y="466"/>
                  </a:lnTo>
                  <a:cubicBezTo>
                    <a:pt x="10957" y="-155"/>
                    <a:pt x="9791" y="-155"/>
                    <a:pt x="9079" y="466"/>
                  </a:cubicBezTo>
                  <a:lnTo>
                    <a:pt x="286" y="8137"/>
                  </a:lnTo>
                  <a:cubicBezTo>
                    <a:pt x="-426" y="8759"/>
                    <a:pt x="239" y="9267"/>
                    <a:pt x="1763" y="9267"/>
                  </a:cubicBezTo>
                  <a:lnTo>
                    <a:pt x="2612" y="9267"/>
                  </a:lnTo>
                  <a:lnTo>
                    <a:pt x="2612" y="21445"/>
                  </a:lnTo>
                  <a:lnTo>
                    <a:pt x="18136" y="21445"/>
                  </a:lnTo>
                  <a:lnTo>
                    <a:pt x="18136" y="9267"/>
                  </a:lnTo>
                  <a:lnTo>
                    <a:pt x="18985" y="9267"/>
                  </a:lnTo>
                  <a:cubicBezTo>
                    <a:pt x="20510" y="9267"/>
                    <a:pt x="21174" y="8759"/>
                    <a:pt x="20462" y="8137"/>
                  </a:cubicBez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3"/>
            <p:cNvSpPr/>
            <p:nvPr/>
          </p:nvSpPr>
          <p:spPr>
            <a:xfrm rot="18900000">
              <a:off x="5113483" y="3651242"/>
              <a:ext cx="821893" cy="17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4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837" y="0"/>
                  </a:lnTo>
                  <a:cubicBezTo>
                    <a:pt x="14837" y="0"/>
                    <a:pt x="6841" y="0"/>
                    <a:pt x="6841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3660917" y="1898578"/>
              <a:ext cx="1822687" cy="1822688"/>
              <a:chOff x="4881222" y="2531437"/>
              <a:chExt cx="2430250" cy="2430250"/>
            </a:xfrm>
          </p:grpSpPr>
          <p:sp>
            <p:nvSpPr>
              <p:cNvPr id="22" name="Freeform: Shape 28"/>
              <p:cNvSpPr/>
              <p:nvPr/>
            </p:nvSpPr>
            <p:spPr>
              <a:xfrm>
                <a:off x="4881222" y="2531437"/>
                <a:ext cx="2430250" cy="2430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9"/>
              <p:cNvSpPr/>
              <p:nvPr/>
            </p:nvSpPr>
            <p:spPr>
              <a:xfrm>
                <a:off x="5696729" y="3323467"/>
                <a:ext cx="851893" cy="792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600" extrusionOk="0">
                    <a:moveTo>
                      <a:pt x="4272" y="0"/>
                    </a:moveTo>
                    <a:cubicBezTo>
                      <a:pt x="2688" y="0"/>
                      <a:pt x="1393" y="1394"/>
                      <a:pt x="1393" y="3100"/>
                    </a:cubicBezTo>
                    <a:cubicBezTo>
                      <a:pt x="1393" y="4810"/>
                      <a:pt x="2688" y="6202"/>
                      <a:pt x="4272" y="6202"/>
                    </a:cubicBezTo>
                    <a:cubicBezTo>
                      <a:pt x="5859" y="6202"/>
                      <a:pt x="7150" y="4809"/>
                      <a:pt x="7150" y="3100"/>
                    </a:cubicBezTo>
                    <a:cubicBezTo>
                      <a:pt x="7150" y="1394"/>
                      <a:pt x="5859" y="0"/>
                      <a:pt x="4272" y="0"/>
                    </a:cubicBezTo>
                    <a:close/>
                    <a:moveTo>
                      <a:pt x="17281" y="0"/>
                    </a:moveTo>
                    <a:cubicBezTo>
                      <a:pt x="15697" y="0"/>
                      <a:pt x="14403" y="1394"/>
                      <a:pt x="14403" y="3100"/>
                    </a:cubicBezTo>
                    <a:cubicBezTo>
                      <a:pt x="14403" y="4810"/>
                      <a:pt x="15697" y="6202"/>
                      <a:pt x="17281" y="6202"/>
                    </a:cubicBezTo>
                    <a:cubicBezTo>
                      <a:pt x="18866" y="6202"/>
                      <a:pt x="20159" y="4809"/>
                      <a:pt x="20159" y="3100"/>
                    </a:cubicBezTo>
                    <a:cubicBezTo>
                      <a:pt x="20159" y="1394"/>
                      <a:pt x="18866" y="0"/>
                      <a:pt x="17281" y="0"/>
                    </a:cubicBezTo>
                    <a:close/>
                    <a:moveTo>
                      <a:pt x="10708" y="3006"/>
                    </a:moveTo>
                    <a:cubicBezTo>
                      <a:pt x="8324" y="3006"/>
                      <a:pt x="6390" y="5090"/>
                      <a:pt x="6391" y="7659"/>
                    </a:cubicBezTo>
                    <a:cubicBezTo>
                      <a:pt x="6391" y="10226"/>
                      <a:pt x="8324" y="12310"/>
                      <a:pt x="10708" y="12310"/>
                    </a:cubicBezTo>
                    <a:cubicBezTo>
                      <a:pt x="13092" y="12310"/>
                      <a:pt x="15025" y="10226"/>
                      <a:pt x="15025" y="7659"/>
                    </a:cubicBezTo>
                    <a:cubicBezTo>
                      <a:pt x="15025" y="5090"/>
                      <a:pt x="13092" y="3006"/>
                      <a:pt x="10708" y="3006"/>
                    </a:cubicBezTo>
                    <a:close/>
                    <a:moveTo>
                      <a:pt x="1394" y="6012"/>
                    </a:moveTo>
                    <a:cubicBezTo>
                      <a:pt x="-32" y="6012"/>
                      <a:pt x="0" y="9307"/>
                      <a:pt x="0" y="10289"/>
                    </a:cubicBezTo>
                    <a:cubicBezTo>
                      <a:pt x="0" y="11633"/>
                      <a:pt x="1058" y="12214"/>
                      <a:pt x="2181" y="12214"/>
                    </a:cubicBezTo>
                    <a:lnTo>
                      <a:pt x="3688" y="12214"/>
                    </a:lnTo>
                    <a:cubicBezTo>
                      <a:pt x="4440" y="11244"/>
                      <a:pt x="5498" y="10700"/>
                      <a:pt x="6667" y="10663"/>
                    </a:cubicBezTo>
                    <a:cubicBezTo>
                      <a:pt x="6083" y="9755"/>
                      <a:pt x="5756" y="8665"/>
                      <a:pt x="5756" y="7563"/>
                    </a:cubicBezTo>
                    <a:cubicBezTo>
                      <a:pt x="5756" y="7296"/>
                      <a:pt x="5781" y="7029"/>
                      <a:pt x="5813" y="6763"/>
                    </a:cubicBezTo>
                    <a:cubicBezTo>
                      <a:pt x="5331" y="6944"/>
                      <a:pt x="4836" y="7041"/>
                      <a:pt x="4317" y="7041"/>
                    </a:cubicBezTo>
                    <a:cubicBezTo>
                      <a:pt x="2799" y="7041"/>
                      <a:pt x="1631" y="6012"/>
                      <a:pt x="1394" y="6012"/>
                    </a:cubicBezTo>
                    <a:close/>
                    <a:moveTo>
                      <a:pt x="20139" y="6012"/>
                    </a:moveTo>
                    <a:cubicBezTo>
                      <a:pt x="19902" y="6012"/>
                      <a:pt x="18735" y="7041"/>
                      <a:pt x="17216" y="7041"/>
                    </a:cubicBezTo>
                    <a:cubicBezTo>
                      <a:pt x="16700" y="7041"/>
                      <a:pt x="16206" y="6944"/>
                      <a:pt x="15721" y="6763"/>
                    </a:cubicBezTo>
                    <a:cubicBezTo>
                      <a:pt x="15756" y="7029"/>
                      <a:pt x="15777" y="7296"/>
                      <a:pt x="15777" y="7563"/>
                    </a:cubicBezTo>
                    <a:cubicBezTo>
                      <a:pt x="15777" y="8665"/>
                      <a:pt x="15450" y="9755"/>
                      <a:pt x="14867" y="10663"/>
                    </a:cubicBezTo>
                    <a:cubicBezTo>
                      <a:pt x="16036" y="10700"/>
                      <a:pt x="17093" y="11244"/>
                      <a:pt x="17846" y="12214"/>
                    </a:cubicBezTo>
                    <a:lnTo>
                      <a:pt x="19352" y="12214"/>
                    </a:lnTo>
                    <a:cubicBezTo>
                      <a:pt x="20476" y="12214"/>
                      <a:pt x="21534" y="11633"/>
                      <a:pt x="21534" y="10289"/>
                    </a:cubicBezTo>
                    <a:cubicBezTo>
                      <a:pt x="21534" y="9307"/>
                      <a:pt x="21568" y="6012"/>
                      <a:pt x="20139" y="6012"/>
                    </a:cubicBezTo>
                    <a:close/>
                    <a:moveTo>
                      <a:pt x="6679" y="11522"/>
                    </a:moveTo>
                    <a:cubicBezTo>
                      <a:pt x="3383" y="11522"/>
                      <a:pt x="2788" y="15727"/>
                      <a:pt x="2788" y="18464"/>
                    </a:cubicBezTo>
                    <a:cubicBezTo>
                      <a:pt x="2788" y="20426"/>
                      <a:pt x="3990" y="21600"/>
                      <a:pt x="5788" y="21600"/>
                    </a:cubicBezTo>
                    <a:cubicBezTo>
                      <a:pt x="5788" y="21600"/>
                      <a:pt x="15617" y="21600"/>
                      <a:pt x="15617" y="21600"/>
                    </a:cubicBezTo>
                    <a:cubicBezTo>
                      <a:pt x="17415" y="21600"/>
                      <a:pt x="18618" y="20426"/>
                      <a:pt x="18618" y="18464"/>
                    </a:cubicBezTo>
                    <a:cubicBezTo>
                      <a:pt x="18618" y="15727"/>
                      <a:pt x="18022" y="11522"/>
                      <a:pt x="14728" y="11522"/>
                    </a:cubicBezTo>
                    <a:cubicBezTo>
                      <a:pt x="14347" y="11522"/>
                      <a:pt x="12951" y="13205"/>
                      <a:pt x="10703" y="13205"/>
                    </a:cubicBezTo>
                    <a:cubicBezTo>
                      <a:pt x="8455" y="13205"/>
                      <a:pt x="7060" y="11522"/>
                      <a:pt x="6679" y="115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28841" y="3491894"/>
            <a:ext cx="3018055" cy="591741"/>
            <a:chOff x="828841" y="3491894"/>
            <a:chExt cx="3018055" cy="591741"/>
          </a:xfrm>
        </p:grpSpPr>
        <p:sp>
          <p:nvSpPr>
            <p:cNvPr id="29" name="Freeform: Shape 3"/>
            <p:cNvSpPr/>
            <p:nvPr/>
          </p:nvSpPr>
          <p:spPr>
            <a:xfrm rot="10800000" flipH="1">
              <a:off x="1109426" y="3503536"/>
              <a:ext cx="2737470" cy="58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05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Rectangle 15"/>
            <p:cNvSpPr/>
            <p:nvPr/>
          </p:nvSpPr>
          <p:spPr>
            <a:xfrm>
              <a:off x="1665072" y="3608497"/>
              <a:ext cx="1123454" cy="344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dirty="0" smtClean="0">
                  <a:cs typeface="+mn-ea"/>
                  <a:sym typeface="+mn-lt"/>
                </a:rPr>
                <a:t>XXXX</a:t>
              </a:r>
              <a:endParaRPr lang="zh-CN" altLang="en-US" sz="1750" dirty="0">
                <a:cs typeface="+mn-ea"/>
                <a:sym typeface="+mn-lt"/>
              </a:endParaRPr>
            </a:p>
          </p:txBody>
        </p:sp>
        <p:grpSp>
          <p:nvGrpSpPr>
            <p:cNvPr id="15" name="Group 30"/>
            <p:cNvGrpSpPr/>
            <p:nvPr/>
          </p:nvGrpSpPr>
          <p:grpSpPr>
            <a:xfrm>
              <a:off x="828841" y="3491894"/>
              <a:ext cx="577895" cy="577895"/>
              <a:chOff x="1105121" y="4655859"/>
              <a:chExt cx="770527" cy="770527"/>
            </a:xfrm>
          </p:grpSpPr>
          <p:sp>
            <p:nvSpPr>
              <p:cNvPr id="20" name="Freeform: Shape 31"/>
              <p:cNvSpPr/>
              <p:nvPr/>
            </p:nvSpPr>
            <p:spPr>
              <a:xfrm>
                <a:off x="1105121" y="4655859"/>
                <a:ext cx="770527" cy="77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32"/>
              <p:cNvSpPr/>
              <p:nvPr/>
            </p:nvSpPr>
            <p:spPr>
              <a:xfrm>
                <a:off x="1342970" y="4890924"/>
                <a:ext cx="300629" cy="300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9" y="13003"/>
                    </a:moveTo>
                    <a:cubicBezTo>
                      <a:pt x="16308" y="12716"/>
                      <a:pt x="15896" y="12541"/>
                      <a:pt x="15473" y="12541"/>
                    </a:cubicBezTo>
                    <a:cubicBezTo>
                      <a:pt x="14998" y="12541"/>
                      <a:pt x="14610" y="12740"/>
                      <a:pt x="14274" y="13078"/>
                    </a:cubicBezTo>
                    <a:lnTo>
                      <a:pt x="11080" y="9884"/>
                    </a:lnTo>
                    <a:lnTo>
                      <a:pt x="12652" y="8311"/>
                    </a:lnTo>
                    <a:cubicBezTo>
                      <a:pt x="12765" y="8199"/>
                      <a:pt x="12828" y="8049"/>
                      <a:pt x="12828" y="7887"/>
                    </a:cubicBezTo>
                    <a:cubicBezTo>
                      <a:pt x="12828" y="7724"/>
                      <a:pt x="12765" y="7574"/>
                      <a:pt x="12652" y="7463"/>
                    </a:cubicBezTo>
                    <a:cubicBezTo>
                      <a:pt x="13027" y="7837"/>
                      <a:pt x="13300" y="8186"/>
                      <a:pt x="13876" y="8186"/>
                    </a:cubicBezTo>
                    <a:cubicBezTo>
                      <a:pt x="14201" y="8186"/>
                      <a:pt x="14487" y="8061"/>
                      <a:pt x="14725" y="7837"/>
                    </a:cubicBezTo>
                    <a:cubicBezTo>
                      <a:pt x="15173" y="7413"/>
                      <a:pt x="15771" y="6964"/>
                      <a:pt x="15771" y="6290"/>
                    </a:cubicBezTo>
                    <a:cubicBezTo>
                      <a:pt x="15771" y="5978"/>
                      <a:pt x="15648" y="5665"/>
                      <a:pt x="15421" y="5441"/>
                    </a:cubicBezTo>
                    <a:lnTo>
                      <a:pt x="10332" y="349"/>
                    </a:lnTo>
                    <a:cubicBezTo>
                      <a:pt x="10108" y="124"/>
                      <a:pt x="9794" y="0"/>
                      <a:pt x="9483" y="0"/>
                    </a:cubicBezTo>
                    <a:cubicBezTo>
                      <a:pt x="8808" y="0"/>
                      <a:pt x="8360" y="599"/>
                      <a:pt x="7934" y="1049"/>
                    </a:cubicBezTo>
                    <a:cubicBezTo>
                      <a:pt x="7711" y="1285"/>
                      <a:pt x="7585" y="1573"/>
                      <a:pt x="7585" y="1897"/>
                    </a:cubicBezTo>
                    <a:cubicBezTo>
                      <a:pt x="7585" y="2471"/>
                      <a:pt x="7934" y="2746"/>
                      <a:pt x="8312" y="3120"/>
                    </a:cubicBezTo>
                    <a:cubicBezTo>
                      <a:pt x="8197" y="3007"/>
                      <a:pt x="8049" y="2945"/>
                      <a:pt x="7886" y="2945"/>
                    </a:cubicBezTo>
                    <a:cubicBezTo>
                      <a:pt x="7724" y="2945"/>
                      <a:pt x="7574" y="3007"/>
                      <a:pt x="7462" y="3120"/>
                    </a:cubicBezTo>
                    <a:lnTo>
                      <a:pt x="3118" y="7463"/>
                    </a:lnTo>
                    <a:cubicBezTo>
                      <a:pt x="3006" y="7574"/>
                      <a:pt x="2943" y="7724"/>
                      <a:pt x="2943" y="7887"/>
                    </a:cubicBezTo>
                    <a:cubicBezTo>
                      <a:pt x="2943" y="8049"/>
                      <a:pt x="3006" y="8199"/>
                      <a:pt x="3118" y="8311"/>
                    </a:cubicBezTo>
                    <a:cubicBezTo>
                      <a:pt x="2744" y="7937"/>
                      <a:pt x="2471" y="7587"/>
                      <a:pt x="1895" y="7587"/>
                    </a:cubicBezTo>
                    <a:cubicBezTo>
                      <a:pt x="1573" y="7587"/>
                      <a:pt x="1283" y="7711"/>
                      <a:pt x="1048" y="7937"/>
                    </a:cubicBezTo>
                    <a:cubicBezTo>
                      <a:pt x="598" y="8361"/>
                      <a:pt x="0" y="8810"/>
                      <a:pt x="0" y="9484"/>
                    </a:cubicBezTo>
                    <a:cubicBezTo>
                      <a:pt x="0" y="9796"/>
                      <a:pt x="123" y="10108"/>
                      <a:pt x="349" y="10332"/>
                    </a:cubicBezTo>
                    <a:lnTo>
                      <a:pt x="5439" y="15424"/>
                    </a:lnTo>
                    <a:cubicBezTo>
                      <a:pt x="5666" y="15649"/>
                      <a:pt x="5977" y="15774"/>
                      <a:pt x="6288" y="15774"/>
                    </a:cubicBezTo>
                    <a:cubicBezTo>
                      <a:pt x="6962" y="15774"/>
                      <a:pt x="7410" y="15174"/>
                      <a:pt x="7836" y="14725"/>
                    </a:cubicBezTo>
                    <a:cubicBezTo>
                      <a:pt x="8060" y="14489"/>
                      <a:pt x="8186" y="14201"/>
                      <a:pt x="8186" y="13876"/>
                    </a:cubicBezTo>
                    <a:cubicBezTo>
                      <a:pt x="8186" y="13302"/>
                      <a:pt x="7836" y="13028"/>
                      <a:pt x="7462" y="12653"/>
                    </a:cubicBezTo>
                    <a:cubicBezTo>
                      <a:pt x="7574" y="12765"/>
                      <a:pt x="7724" y="12828"/>
                      <a:pt x="7886" y="12828"/>
                    </a:cubicBezTo>
                    <a:cubicBezTo>
                      <a:pt x="8049" y="12828"/>
                      <a:pt x="8197" y="12765"/>
                      <a:pt x="8312" y="12653"/>
                    </a:cubicBezTo>
                    <a:lnTo>
                      <a:pt x="9881" y="11081"/>
                    </a:lnTo>
                    <a:lnTo>
                      <a:pt x="13076" y="14275"/>
                    </a:lnTo>
                    <a:cubicBezTo>
                      <a:pt x="12740" y="14612"/>
                      <a:pt x="12541" y="15000"/>
                      <a:pt x="12541" y="15473"/>
                    </a:cubicBezTo>
                    <a:cubicBezTo>
                      <a:pt x="12541" y="15897"/>
                      <a:pt x="12715" y="16308"/>
                      <a:pt x="13013" y="16597"/>
                    </a:cubicBezTo>
                    <a:lnTo>
                      <a:pt x="17543" y="21139"/>
                    </a:lnTo>
                    <a:cubicBezTo>
                      <a:pt x="17829" y="21426"/>
                      <a:pt x="18242" y="21600"/>
                      <a:pt x="18668" y="21600"/>
                    </a:cubicBezTo>
                    <a:cubicBezTo>
                      <a:pt x="19091" y="21600"/>
                      <a:pt x="19503" y="21426"/>
                      <a:pt x="19803" y="21139"/>
                    </a:cubicBezTo>
                    <a:lnTo>
                      <a:pt x="21139" y="19792"/>
                    </a:lnTo>
                    <a:cubicBezTo>
                      <a:pt x="21425" y="19505"/>
                      <a:pt x="21600" y="19092"/>
                      <a:pt x="21600" y="18668"/>
                    </a:cubicBezTo>
                    <a:cubicBezTo>
                      <a:pt x="21600" y="18244"/>
                      <a:pt x="21425" y="17832"/>
                      <a:pt x="21139" y="17532"/>
                    </a:cubicBezTo>
                    <a:cubicBezTo>
                      <a:pt x="21139" y="17532"/>
                      <a:pt x="16609" y="13003"/>
                      <a:pt x="16609" y="13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28841" y="1479953"/>
            <a:ext cx="3018055" cy="581096"/>
            <a:chOff x="828841" y="1479953"/>
            <a:chExt cx="3018055" cy="581096"/>
          </a:xfrm>
        </p:grpSpPr>
        <p:sp>
          <p:nvSpPr>
            <p:cNvPr id="28" name="Freeform: Shape 2"/>
            <p:cNvSpPr/>
            <p:nvPr/>
          </p:nvSpPr>
          <p:spPr>
            <a:xfrm>
              <a:off x="1109426" y="1480950"/>
              <a:ext cx="2737470" cy="58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705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A"/>
            </a:solidFill>
            <a:ln w="12700">
              <a:solidFill>
                <a:srgbClr val="7F7F7F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33"/>
            <p:cNvGrpSpPr/>
            <p:nvPr/>
          </p:nvGrpSpPr>
          <p:grpSpPr>
            <a:xfrm>
              <a:off x="828841" y="1479953"/>
              <a:ext cx="577895" cy="577895"/>
              <a:chOff x="1105121" y="1973271"/>
              <a:chExt cx="770527" cy="770527"/>
            </a:xfrm>
          </p:grpSpPr>
          <p:sp>
            <p:nvSpPr>
              <p:cNvPr id="18" name="Freeform: Shape 34"/>
              <p:cNvSpPr/>
              <p:nvPr/>
            </p:nvSpPr>
            <p:spPr>
              <a:xfrm>
                <a:off x="1105121" y="1973271"/>
                <a:ext cx="770527" cy="77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35"/>
              <p:cNvSpPr/>
              <p:nvPr/>
            </p:nvSpPr>
            <p:spPr>
              <a:xfrm>
                <a:off x="1332279" y="2223171"/>
                <a:ext cx="322010" cy="27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80"/>
                    </a:moveTo>
                    <a:cubicBezTo>
                      <a:pt x="0" y="9956"/>
                      <a:pt x="2650" y="12782"/>
                      <a:pt x="2748" y="12880"/>
                    </a:cubicBezTo>
                    <a:lnTo>
                      <a:pt x="10269" y="21346"/>
                    </a:lnTo>
                    <a:cubicBezTo>
                      <a:pt x="10414" y="21516"/>
                      <a:pt x="10607" y="21600"/>
                      <a:pt x="10800" y="21600"/>
                    </a:cubicBezTo>
                    <a:cubicBezTo>
                      <a:pt x="10993" y="21600"/>
                      <a:pt x="11186" y="21516"/>
                      <a:pt x="11331" y="21346"/>
                    </a:cubicBezTo>
                    <a:lnTo>
                      <a:pt x="18841" y="12908"/>
                    </a:lnTo>
                    <a:cubicBezTo>
                      <a:pt x="18950" y="12782"/>
                      <a:pt x="21600" y="9956"/>
                      <a:pt x="21600" y="6580"/>
                    </a:cubicBezTo>
                    <a:cubicBezTo>
                      <a:pt x="21600" y="2460"/>
                      <a:pt x="19444" y="0"/>
                      <a:pt x="15839" y="0"/>
                    </a:cubicBezTo>
                    <a:cubicBezTo>
                      <a:pt x="13728" y="0"/>
                      <a:pt x="11751" y="1940"/>
                      <a:pt x="10800" y="3035"/>
                    </a:cubicBezTo>
                    <a:cubicBezTo>
                      <a:pt x="9849" y="1940"/>
                      <a:pt x="7870" y="0"/>
                      <a:pt x="5761" y="0"/>
                    </a:cubicBezTo>
                    <a:cubicBezTo>
                      <a:pt x="2156" y="0"/>
                      <a:pt x="0" y="2460"/>
                      <a:pt x="0" y="65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36"/>
            <p:cNvSpPr txBox="1">
              <a:spLocks/>
            </p:cNvSpPr>
            <p:nvPr/>
          </p:nvSpPr>
          <p:spPr>
            <a:xfrm>
              <a:off x="1668906" y="1618077"/>
              <a:ext cx="1431621" cy="30655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  <a:cs typeface="+mn-ea"/>
                  <a:sym typeface="+mn-lt"/>
                </a:rPr>
                <a:t>XXXX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47413924-589A-4A80-A3E5-733C9F29BC10}"/>
              </a:ext>
            </a:extLst>
          </p:cNvPr>
          <p:cNvSpPr/>
          <p:nvPr/>
        </p:nvSpPr>
        <p:spPr>
          <a:xfrm>
            <a:off x="1391953" y="2284852"/>
            <a:ext cx="15360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F8CAACD-8965-4119-894F-0BE951F0BF82}"/>
              </a:ext>
            </a:extLst>
          </p:cNvPr>
          <p:cNvSpPr/>
          <p:nvPr/>
        </p:nvSpPr>
        <p:spPr>
          <a:xfrm>
            <a:off x="6055412" y="2284852"/>
            <a:ext cx="15360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CF38159-64F6-4AF7-8F34-7CB8292911E4}"/>
              </a:ext>
            </a:extLst>
          </p:cNvPr>
          <p:cNvSpPr/>
          <p:nvPr/>
        </p:nvSpPr>
        <p:spPr>
          <a:xfrm>
            <a:off x="1469608" y="4161325"/>
            <a:ext cx="15360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C99399E-0ACB-482D-8BD0-78203DEB7F91}"/>
              </a:ext>
            </a:extLst>
          </p:cNvPr>
          <p:cNvSpPr/>
          <p:nvPr/>
        </p:nvSpPr>
        <p:spPr>
          <a:xfrm>
            <a:off x="6133067" y="4161325"/>
            <a:ext cx="15360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8E5B71D-7160-4B08-AC90-53ED0E2AB666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C701717-C53E-4DA7-8D61-BE967FD6B938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238DDF6-9B0B-45E3-921E-E451CC083AB7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590FDAE-9600-4344-B007-C967A3B2818B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EE6EF67-90D6-46BD-A1CB-30861BE1E254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53" name="连接符: 肘形 52">
              <a:extLst>
                <a:ext uri="{FF2B5EF4-FFF2-40B4-BE49-F238E27FC236}">
                  <a16:creationId xmlns:a16="http://schemas.microsoft.com/office/drawing/2014/main" id="{288DB2E1-7D27-4CF0-94F5-FEAFA53158FF}"/>
                </a:ext>
              </a:extLst>
            </p:cNvPr>
            <p:cNvCxnSpPr>
              <a:stCxn id="52" idx="2"/>
              <a:endCxn id="52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80621AB2-12D0-45FB-BB29-17D1791B00A1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5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0567064F-EFB2-421F-AA60-9D9540169251}"/>
              </a:ext>
            </a:extLst>
          </p:cNvPr>
          <p:cNvSpPr/>
          <p:nvPr/>
        </p:nvSpPr>
        <p:spPr>
          <a:xfrm>
            <a:off x="345791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 descr="图片包含 工厂, 建筑物, 天空, 户外&#10;&#10;描述已自动生成">
            <a:extLst>
              <a:ext uri="{FF2B5EF4-FFF2-40B4-BE49-F238E27FC236}">
                <a16:creationId xmlns:a16="http://schemas.microsoft.com/office/drawing/2014/main" id="{12BECD6E-4AB0-4819-B9AC-7FFAC377F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9"/>
          <a:stretch>
            <a:fillRect/>
          </a:stretch>
        </p:blipFill>
        <p:spPr>
          <a:xfrm>
            <a:off x="1" y="0"/>
            <a:ext cx="4016603" cy="5150560"/>
          </a:xfrm>
          <a:custGeom>
            <a:avLst/>
            <a:gdLst>
              <a:gd name="connsiteX0" fmla="*/ 0 w 4016603"/>
              <a:gd name="connsiteY0" fmla="*/ 0 h 5150560"/>
              <a:gd name="connsiteX1" fmla="*/ 2723069 w 4016603"/>
              <a:gd name="connsiteY1" fmla="*/ 0 h 5150560"/>
              <a:gd name="connsiteX2" fmla="*/ 4016603 w 4016603"/>
              <a:gd name="connsiteY2" fmla="*/ 2560512 h 5150560"/>
              <a:gd name="connsiteX3" fmla="*/ 2748182 w 4016603"/>
              <a:gd name="connsiteY3" fmla="*/ 5150560 h 5150560"/>
              <a:gd name="connsiteX4" fmla="*/ 0 w 4016603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603" h="5150560">
                <a:moveTo>
                  <a:pt x="0" y="0"/>
                </a:moveTo>
                <a:lnTo>
                  <a:pt x="2723069" y="0"/>
                </a:lnTo>
                <a:lnTo>
                  <a:pt x="4016603" y="2560512"/>
                </a:lnTo>
                <a:lnTo>
                  <a:pt x="2748182" y="5150560"/>
                </a:lnTo>
                <a:lnTo>
                  <a:pt x="0" y="51505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A798D9E-E693-4871-A5B8-649673C37CDE}"/>
              </a:ext>
            </a:extLst>
          </p:cNvPr>
          <p:cNvSpPr/>
          <p:nvPr/>
        </p:nvSpPr>
        <p:spPr>
          <a:xfrm>
            <a:off x="-5227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48951" y="2235346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48951" y="1563638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48951" y="2907054"/>
            <a:ext cx="3347385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FB089B54-9D61-4919-971A-229DF1CFE769}"/>
              </a:ext>
            </a:extLst>
          </p:cNvPr>
          <p:cNvSpPr/>
          <p:nvPr/>
        </p:nvSpPr>
        <p:spPr>
          <a:xfrm rot="19996400">
            <a:off x="5863609" y="-281916"/>
            <a:ext cx="4435110" cy="5679470"/>
          </a:xfrm>
          <a:custGeom>
            <a:avLst/>
            <a:gdLst>
              <a:gd name="connsiteX0" fmla="*/ 2307760 w 4435110"/>
              <a:gd name="connsiteY0" fmla="*/ 0 h 5679470"/>
              <a:gd name="connsiteX1" fmla="*/ 4435110 w 4435110"/>
              <a:gd name="connsiteY1" fmla="*/ 1071186 h 5679470"/>
              <a:gd name="connsiteX2" fmla="*/ 4435110 w 4435110"/>
              <a:gd name="connsiteY2" fmla="*/ 1440773 h 5679470"/>
              <a:gd name="connsiteX3" fmla="*/ 2420683 w 4435110"/>
              <a:gd name="connsiteY3" fmla="*/ 5441375 h 5679470"/>
              <a:gd name="connsiteX4" fmla="*/ 2107854 w 4435110"/>
              <a:gd name="connsiteY4" fmla="*/ 5679470 h 5679470"/>
              <a:gd name="connsiteX5" fmla="*/ 0 w 4435110"/>
              <a:gd name="connsiteY5" fmla="*/ 4618100 h 5679470"/>
              <a:gd name="connsiteX6" fmla="*/ 2307760 w 4435110"/>
              <a:gd name="connsiteY6" fmla="*/ 2861660 h 56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5110" h="5679470">
                <a:moveTo>
                  <a:pt x="2307760" y="0"/>
                </a:moveTo>
                <a:lnTo>
                  <a:pt x="4435110" y="1071186"/>
                </a:lnTo>
                <a:lnTo>
                  <a:pt x="4435110" y="1440773"/>
                </a:lnTo>
                <a:lnTo>
                  <a:pt x="2420683" y="5441375"/>
                </a:lnTo>
                <a:lnTo>
                  <a:pt x="2107854" y="5679470"/>
                </a:lnTo>
                <a:lnTo>
                  <a:pt x="0" y="4618100"/>
                </a:lnTo>
                <a:lnTo>
                  <a:pt x="2307760" y="28616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F914D8B2-0F96-4D55-9DF0-A7CB1FB51425}"/>
              </a:ext>
            </a:extLst>
          </p:cNvPr>
          <p:cNvSpPr/>
          <p:nvPr/>
        </p:nvSpPr>
        <p:spPr>
          <a:xfrm rot="19996400">
            <a:off x="5737225" y="-356610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44C4840-C28F-4516-A227-71F721909DBD}"/>
              </a:ext>
            </a:extLst>
          </p:cNvPr>
          <p:cNvSpPr/>
          <p:nvPr/>
        </p:nvSpPr>
        <p:spPr>
          <a:xfrm rot="19996400">
            <a:off x="5613468" y="-356611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ECEB57D-FEA0-4031-A059-35576471A6D0}"/>
              </a:ext>
            </a:extLst>
          </p:cNvPr>
          <p:cNvGrpSpPr/>
          <p:nvPr/>
        </p:nvGrpSpPr>
        <p:grpSpPr>
          <a:xfrm>
            <a:off x="107995" y="185613"/>
            <a:ext cx="1223645" cy="307777"/>
            <a:chOff x="70477" y="185613"/>
            <a:chExt cx="1223645" cy="30777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72C1A00-3B9D-4813-A1E7-9D5C2792C72C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F8320E5C-CB1E-4065-90ED-D58EDFF55D8B}"/>
                </a:ext>
              </a:extLst>
            </p:cNvPr>
            <p:cNvCxnSpPr>
              <a:stCxn id="35" idx="2"/>
              <a:endCxn id="3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727256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9144D544-F9A4-4070-9558-ED458AA11161}"/>
              </a:ext>
            </a:extLst>
          </p:cNvPr>
          <p:cNvSpPr/>
          <p:nvPr/>
        </p:nvSpPr>
        <p:spPr>
          <a:xfrm>
            <a:off x="249424" y="0"/>
            <a:ext cx="5325058" cy="5150560"/>
          </a:xfrm>
          <a:custGeom>
            <a:avLst/>
            <a:gdLst>
              <a:gd name="connsiteX0" fmla="*/ 0 w 5325058"/>
              <a:gd name="connsiteY0" fmla="*/ 0 h 5150560"/>
              <a:gd name="connsiteX1" fmla="*/ 2723069 w 5325058"/>
              <a:gd name="connsiteY1" fmla="*/ 0 h 5150560"/>
              <a:gd name="connsiteX2" fmla="*/ 5325058 w 5325058"/>
              <a:gd name="connsiteY2" fmla="*/ 5150560 h 5150560"/>
              <a:gd name="connsiteX3" fmla="*/ 0 w 5325058"/>
              <a:gd name="connsiteY3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058" h="5150560">
                <a:moveTo>
                  <a:pt x="0" y="0"/>
                </a:moveTo>
                <a:lnTo>
                  <a:pt x="2723069" y="0"/>
                </a:lnTo>
                <a:lnTo>
                  <a:pt x="5325058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2" name="图片 31" descr="图片包含 工厂, 建筑物, 天空, 户外&#10;&#10;描述已自动生成">
            <a:extLst>
              <a:ext uri="{FF2B5EF4-FFF2-40B4-BE49-F238E27FC236}">
                <a16:creationId xmlns:a16="http://schemas.microsoft.com/office/drawing/2014/main" id="{546B773C-1327-4AB1-8846-DA9C930D4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7"/>
          <a:stretch>
            <a:fillRect/>
          </a:stretch>
        </p:blipFill>
        <p:spPr>
          <a:xfrm>
            <a:off x="0" y="0"/>
            <a:ext cx="5325058" cy="5150560"/>
          </a:xfrm>
          <a:custGeom>
            <a:avLst/>
            <a:gdLst>
              <a:gd name="connsiteX0" fmla="*/ 0 w 5325058"/>
              <a:gd name="connsiteY0" fmla="*/ 0 h 5150560"/>
              <a:gd name="connsiteX1" fmla="*/ 2723069 w 5325058"/>
              <a:gd name="connsiteY1" fmla="*/ 0 h 5150560"/>
              <a:gd name="connsiteX2" fmla="*/ 5325058 w 5325058"/>
              <a:gd name="connsiteY2" fmla="*/ 5150560 h 5150560"/>
              <a:gd name="connsiteX3" fmla="*/ 0 w 5325058"/>
              <a:gd name="connsiteY3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058" h="5150560">
                <a:moveTo>
                  <a:pt x="0" y="0"/>
                </a:moveTo>
                <a:lnTo>
                  <a:pt x="2723069" y="0"/>
                </a:lnTo>
                <a:lnTo>
                  <a:pt x="5325058" y="5150560"/>
                </a:lnTo>
                <a:lnTo>
                  <a:pt x="0" y="51505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72265410-A2E1-40EB-8982-72B6F7A80CB9}"/>
              </a:ext>
            </a:extLst>
          </p:cNvPr>
          <p:cNvSpPr/>
          <p:nvPr/>
        </p:nvSpPr>
        <p:spPr>
          <a:xfrm>
            <a:off x="-5227" y="0"/>
            <a:ext cx="5325058" cy="5150560"/>
          </a:xfrm>
          <a:custGeom>
            <a:avLst/>
            <a:gdLst>
              <a:gd name="connsiteX0" fmla="*/ 0 w 5325058"/>
              <a:gd name="connsiteY0" fmla="*/ 0 h 5150560"/>
              <a:gd name="connsiteX1" fmla="*/ 2723069 w 5325058"/>
              <a:gd name="connsiteY1" fmla="*/ 0 h 5150560"/>
              <a:gd name="connsiteX2" fmla="*/ 5325058 w 5325058"/>
              <a:gd name="connsiteY2" fmla="*/ 5150560 h 5150560"/>
              <a:gd name="connsiteX3" fmla="*/ 0 w 5325058"/>
              <a:gd name="connsiteY3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058" h="5150560">
                <a:moveTo>
                  <a:pt x="0" y="0"/>
                </a:moveTo>
                <a:lnTo>
                  <a:pt x="2723069" y="0"/>
                </a:lnTo>
                <a:lnTo>
                  <a:pt x="5325058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88CB4491-4CB3-43A5-965F-FDC73BAC4571}"/>
              </a:ext>
            </a:extLst>
          </p:cNvPr>
          <p:cNvSpPr/>
          <p:nvPr/>
        </p:nvSpPr>
        <p:spPr>
          <a:xfrm rot="5400000">
            <a:off x="4014416" y="1782846"/>
            <a:ext cx="414635" cy="357444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7" name="等腰三角形 36">
            <a:extLst>
              <a:ext uri="{FF2B5EF4-FFF2-40B4-BE49-F238E27FC236}">
                <a16:creationId xmlns:a16="http://schemas.microsoft.com/office/drawing/2014/main" id="{73AF359B-FF18-4660-A668-97B02231B5C2}"/>
              </a:ext>
            </a:extLst>
          </p:cNvPr>
          <p:cNvSpPr/>
          <p:nvPr/>
        </p:nvSpPr>
        <p:spPr>
          <a:xfrm rot="5400000">
            <a:off x="4380448" y="2508073"/>
            <a:ext cx="414635" cy="357444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1D3BAA60-090E-46B1-897F-A412E13511C4}"/>
              </a:ext>
            </a:extLst>
          </p:cNvPr>
          <p:cNvSpPr/>
          <p:nvPr/>
        </p:nvSpPr>
        <p:spPr>
          <a:xfrm rot="5400000">
            <a:off x="4746480" y="3233300"/>
            <a:ext cx="414635" cy="357444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EFB767DB-8152-450A-9B7F-622CB3953AA1}"/>
              </a:ext>
            </a:extLst>
          </p:cNvPr>
          <p:cNvSpPr/>
          <p:nvPr/>
        </p:nvSpPr>
        <p:spPr>
          <a:xfrm rot="5400000">
            <a:off x="5112513" y="3938858"/>
            <a:ext cx="414635" cy="357444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等腰三角形 6"/>
          <p:cNvSpPr/>
          <p:nvPr/>
        </p:nvSpPr>
        <p:spPr>
          <a:xfrm rot="18153877" flipH="1">
            <a:off x="5323248" y="-2733730"/>
            <a:ext cx="8411744" cy="694421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13558" y="643727"/>
            <a:ext cx="282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3923292" y="1782845"/>
            <a:ext cx="414635" cy="3574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2000" y="175868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公司与团队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0305" y="182551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289324" y="2508072"/>
            <a:ext cx="414635" cy="3574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31703" y="2468841"/>
            <a:ext cx="135486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73639" y="2527889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4655356" y="3233299"/>
            <a:ext cx="414635" cy="3574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20763" y="318955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产品与运营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53676" y="326167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5021389" y="3938857"/>
            <a:ext cx="414635" cy="3574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91057" y="3910261"/>
            <a:ext cx="13435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发展前景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11326" y="3963690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B6959F96-107A-4716-9CE5-E875038D2EF3}"/>
              </a:ext>
            </a:extLst>
          </p:cNvPr>
          <p:cNvSpPr/>
          <p:nvPr/>
        </p:nvSpPr>
        <p:spPr>
          <a:xfrm rot="18153877" flipH="1">
            <a:off x="6175691" y="-2733730"/>
            <a:ext cx="8411744" cy="694421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8FBC66B3-84B5-4CA3-91F4-EA993F8BE818}"/>
              </a:ext>
            </a:extLst>
          </p:cNvPr>
          <p:cNvSpPr/>
          <p:nvPr/>
        </p:nvSpPr>
        <p:spPr>
          <a:xfrm rot="18153877" flipH="1">
            <a:off x="6913378" y="-2733729"/>
            <a:ext cx="8411744" cy="6944218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41C0AEA4-E96E-4A7D-AC50-04A10040A578}"/>
              </a:ext>
            </a:extLst>
          </p:cNvPr>
          <p:cNvSpPr/>
          <p:nvPr/>
        </p:nvSpPr>
        <p:spPr>
          <a:xfrm rot="5400000">
            <a:off x="8640452" y="4695986"/>
            <a:ext cx="216024" cy="14401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8427225-C0B3-46D4-A97B-C52CB46078AD}"/>
              </a:ext>
            </a:extLst>
          </p:cNvPr>
          <p:cNvGrpSpPr/>
          <p:nvPr/>
        </p:nvGrpSpPr>
        <p:grpSpPr>
          <a:xfrm>
            <a:off x="107995" y="185613"/>
            <a:ext cx="1223645" cy="307777"/>
            <a:chOff x="70477" y="185613"/>
            <a:chExt cx="1223645" cy="307777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3EF93F9-9919-47FA-9268-85A5F90C0F24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45" name="连接符: 肘形 44">
              <a:extLst>
                <a:ext uri="{FF2B5EF4-FFF2-40B4-BE49-F238E27FC236}">
                  <a16:creationId xmlns:a16="http://schemas.microsoft.com/office/drawing/2014/main" id="{4CB2C7A5-999B-4AA7-B6BB-619BAF5C1081}"/>
                </a:ext>
              </a:extLst>
            </p:cNvPr>
            <p:cNvCxnSpPr>
              <a:stCxn id="44" idx="2"/>
              <a:endCxn id="44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908269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9" grpId="0"/>
      <p:bldP spid="8" grpId="0" animBg="1"/>
      <p:bldP spid="10" grpId="0"/>
      <p:bldP spid="11" grpId="0"/>
      <p:bldP spid="13" grpId="0" animBg="1"/>
      <p:bldP spid="14" grpId="0"/>
      <p:bldP spid="15" grpId="0"/>
      <p:bldP spid="17" grpId="0" animBg="1"/>
      <p:bldP spid="19" grpId="0"/>
      <p:bldP spid="20" grpId="0"/>
      <p:bldP spid="22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1259632" y="2233256"/>
            <a:ext cx="6624736" cy="1186972"/>
            <a:chOff x="1510718" y="2320882"/>
            <a:chExt cx="6136130" cy="1186972"/>
          </a:xfrm>
          <a:solidFill>
            <a:srgbClr val="076A02"/>
          </a:solidFill>
        </p:grpSpPr>
        <p:sp>
          <p:nvSpPr>
            <p:cNvPr id="74" name="矩形 2"/>
            <p:cNvSpPr/>
            <p:nvPr/>
          </p:nvSpPr>
          <p:spPr>
            <a:xfrm flipV="1">
              <a:off x="3506593" y="2752930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" fmla="*/ 0 w 2316832"/>
                <a:gd name="connsiteY0" fmla="*/ 12700 h 504056"/>
                <a:gd name="connsiteX1" fmla="*/ 2316832 w 2316832"/>
                <a:gd name="connsiteY1" fmla="*/ 0 h 504056"/>
                <a:gd name="connsiteX2" fmla="*/ 2316832 w 2316832"/>
                <a:gd name="connsiteY2" fmla="*/ 504056 h 504056"/>
                <a:gd name="connsiteX3" fmla="*/ 228600 w 2316832"/>
                <a:gd name="connsiteY3" fmla="*/ 504056 h 504056"/>
                <a:gd name="connsiteX4" fmla="*/ 0 w 2316832"/>
                <a:gd name="connsiteY4" fmla="*/ 12700 h 504056"/>
                <a:gd name="connsiteX0" fmla="*/ 0 w 2570832"/>
                <a:gd name="connsiteY0" fmla="*/ 0 h 491356"/>
                <a:gd name="connsiteX1" fmla="*/ 2570832 w 2570832"/>
                <a:gd name="connsiteY1" fmla="*/ 0 h 491356"/>
                <a:gd name="connsiteX2" fmla="*/ 2316832 w 2570832"/>
                <a:gd name="connsiteY2" fmla="*/ 491356 h 491356"/>
                <a:gd name="connsiteX3" fmla="*/ 228600 w 2570832"/>
                <a:gd name="connsiteY3" fmla="*/ 491356 h 491356"/>
                <a:gd name="connsiteX4" fmla="*/ 0 w 2570832"/>
                <a:gd name="connsiteY4" fmla="*/ 0 h 491356"/>
                <a:gd name="connsiteX0" fmla="*/ 0 w 2570832"/>
                <a:gd name="connsiteY0" fmla="*/ 152400 h 643756"/>
                <a:gd name="connsiteX1" fmla="*/ 2570832 w 2570832"/>
                <a:gd name="connsiteY1" fmla="*/ 152400 h 643756"/>
                <a:gd name="connsiteX2" fmla="*/ 2316832 w 2570832"/>
                <a:gd name="connsiteY2" fmla="*/ 643756 h 643756"/>
                <a:gd name="connsiteX3" fmla="*/ 228600 w 2570832"/>
                <a:gd name="connsiteY3" fmla="*/ 643756 h 643756"/>
                <a:gd name="connsiteX4" fmla="*/ 0 w 2570832"/>
                <a:gd name="connsiteY4" fmla="*/ 152400 h 643756"/>
                <a:gd name="connsiteX0" fmla="*/ 0 w 2570832"/>
                <a:gd name="connsiteY0" fmla="*/ 296493 h 787849"/>
                <a:gd name="connsiteX1" fmla="*/ 2570832 w 2570832"/>
                <a:gd name="connsiteY1" fmla="*/ 296493 h 787849"/>
                <a:gd name="connsiteX2" fmla="*/ 2316832 w 2570832"/>
                <a:gd name="connsiteY2" fmla="*/ 787849 h 787849"/>
                <a:gd name="connsiteX3" fmla="*/ 228600 w 2570832"/>
                <a:gd name="connsiteY3" fmla="*/ 787849 h 787849"/>
                <a:gd name="connsiteX4" fmla="*/ 0 w 2570832"/>
                <a:gd name="connsiteY4" fmla="*/ 296493 h 787849"/>
                <a:gd name="connsiteX0" fmla="*/ 0 w 2570832"/>
                <a:gd name="connsiteY0" fmla="*/ 402790 h 894146"/>
                <a:gd name="connsiteX1" fmla="*/ 2570832 w 2570832"/>
                <a:gd name="connsiteY1" fmla="*/ 402790 h 894146"/>
                <a:gd name="connsiteX2" fmla="*/ 2316832 w 2570832"/>
                <a:gd name="connsiteY2" fmla="*/ 894146 h 894146"/>
                <a:gd name="connsiteX3" fmla="*/ 228600 w 2570832"/>
                <a:gd name="connsiteY3" fmla="*/ 894146 h 894146"/>
                <a:gd name="connsiteX4" fmla="*/ 0 w 2570832"/>
                <a:gd name="connsiteY4" fmla="*/ 402790 h 894146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矩形 2"/>
            <p:cNvSpPr/>
            <p:nvPr/>
          </p:nvSpPr>
          <p:spPr>
            <a:xfrm>
              <a:off x="5508104" y="2320882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" fmla="*/ 0 w 2316832"/>
                <a:gd name="connsiteY0" fmla="*/ 12700 h 504056"/>
                <a:gd name="connsiteX1" fmla="*/ 2316832 w 2316832"/>
                <a:gd name="connsiteY1" fmla="*/ 0 h 504056"/>
                <a:gd name="connsiteX2" fmla="*/ 2316832 w 2316832"/>
                <a:gd name="connsiteY2" fmla="*/ 504056 h 504056"/>
                <a:gd name="connsiteX3" fmla="*/ 228600 w 2316832"/>
                <a:gd name="connsiteY3" fmla="*/ 504056 h 504056"/>
                <a:gd name="connsiteX4" fmla="*/ 0 w 2316832"/>
                <a:gd name="connsiteY4" fmla="*/ 12700 h 504056"/>
                <a:gd name="connsiteX0" fmla="*/ 0 w 2570832"/>
                <a:gd name="connsiteY0" fmla="*/ 0 h 491356"/>
                <a:gd name="connsiteX1" fmla="*/ 2570832 w 2570832"/>
                <a:gd name="connsiteY1" fmla="*/ 0 h 491356"/>
                <a:gd name="connsiteX2" fmla="*/ 2316832 w 2570832"/>
                <a:gd name="connsiteY2" fmla="*/ 491356 h 491356"/>
                <a:gd name="connsiteX3" fmla="*/ 228600 w 2570832"/>
                <a:gd name="connsiteY3" fmla="*/ 491356 h 491356"/>
                <a:gd name="connsiteX4" fmla="*/ 0 w 2570832"/>
                <a:gd name="connsiteY4" fmla="*/ 0 h 491356"/>
                <a:gd name="connsiteX0" fmla="*/ 0 w 2570832"/>
                <a:gd name="connsiteY0" fmla="*/ 152400 h 643756"/>
                <a:gd name="connsiteX1" fmla="*/ 2570832 w 2570832"/>
                <a:gd name="connsiteY1" fmla="*/ 152400 h 643756"/>
                <a:gd name="connsiteX2" fmla="*/ 2316832 w 2570832"/>
                <a:gd name="connsiteY2" fmla="*/ 643756 h 643756"/>
                <a:gd name="connsiteX3" fmla="*/ 228600 w 2570832"/>
                <a:gd name="connsiteY3" fmla="*/ 643756 h 643756"/>
                <a:gd name="connsiteX4" fmla="*/ 0 w 2570832"/>
                <a:gd name="connsiteY4" fmla="*/ 152400 h 643756"/>
                <a:gd name="connsiteX0" fmla="*/ 0 w 2570832"/>
                <a:gd name="connsiteY0" fmla="*/ 296493 h 787849"/>
                <a:gd name="connsiteX1" fmla="*/ 2570832 w 2570832"/>
                <a:gd name="connsiteY1" fmla="*/ 296493 h 787849"/>
                <a:gd name="connsiteX2" fmla="*/ 2316832 w 2570832"/>
                <a:gd name="connsiteY2" fmla="*/ 787849 h 787849"/>
                <a:gd name="connsiteX3" fmla="*/ 228600 w 2570832"/>
                <a:gd name="connsiteY3" fmla="*/ 787849 h 787849"/>
                <a:gd name="connsiteX4" fmla="*/ 0 w 2570832"/>
                <a:gd name="connsiteY4" fmla="*/ 296493 h 787849"/>
                <a:gd name="connsiteX0" fmla="*/ 0 w 2570832"/>
                <a:gd name="connsiteY0" fmla="*/ 402790 h 894146"/>
                <a:gd name="connsiteX1" fmla="*/ 2570832 w 2570832"/>
                <a:gd name="connsiteY1" fmla="*/ 402790 h 894146"/>
                <a:gd name="connsiteX2" fmla="*/ 2316832 w 2570832"/>
                <a:gd name="connsiteY2" fmla="*/ 894146 h 894146"/>
                <a:gd name="connsiteX3" fmla="*/ 228600 w 2570832"/>
                <a:gd name="connsiteY3" fmla="*/ 894146 h 894146"/>
                <a:gd name="connsiteX4" fmla="*/ 0 w 2570832"/>
                <a:gd name="connsiteY4" fmla="*/ 402790 h 894146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矩形 2"/>
            <p:cNvSpPr/>
            <p:nvPr/>
          </p:nvSpPr>
          <p:spPr>
            <a:xfrm>
              <a:off x="1510718" y="2320882"/>
              <a:ext cx="2138744" cy="754924"/>
            </a:xfrm>
            <a:custGeom>
              <a:avLst/>
              <a:gdLst>
                <a:gd name="connsiteX0" fmla="*/ 0 w 2088232"/>
                <a:gd name="connsiteY0" fmla="*/ 0 h 504056"/>
                <a:gd name="connsiteX1" fmla="*/ 2088232 w 2088232"/>
                <a:gd name="connsiteY1" fmla="*/ 0 h 504056"/>
                <a:gd name="connsiteX2" fmla="*/ 2088232 w 2088232"/>
                <a:gd name="connsiteY2" fmla="*/ 504056 h 504056"/>
                <a:gd name="connsiteX3" fmla="*/ 0 w 2088232"/>
                <a:gd name="connsiteY3" fmla="*/ 504056 h 504056"/>
                <a:gd name="connsiteX4" fmla="*/ 0 w 2088232"/>
                <a:gd name="connsiteY4" fmla="*/ 0 h 504056"/>
                <a:gd name="connsiteX0" fmla="*/ 0 w 2316832"/>
                <a:gd name="connsiteY0" fmla="*/ 12700 h 504056"/>
                <a:gd name="connsiteX1" fmla="*/ 2316832 w 2316832"/>
                <a:gd name="connsiteY1" fmla="*/ 0 h 504056"/>
                <a:gd name="connsiteX2" fmla="*/ 2316832 w 2316832"/>
                <a:gd name="connsiteY2" fmla="*/ 504056 h 504056"/>
                <a:gd name="connsiteX3" fmla="*/ 228600 w 2316832"/>
                <a:gd name="connsiteY3" fmla="*/ 504056 h 504056"/>
                <a:gd name="connsiteX4" fmla="*/ 0 w 2316832"/>
                <a:gd name="connsiteY4" fmla="*/ 12700 h 504056"/>
                <a:gd name="connsiteX0" fmla="*/ 0 w 2570832"/>
                <a:gd name="connsiteY0" fmla="*/ 0 h 491356"/>
                <a:gd name="connsiteX1" fmla="*/ 2570832 w 2570832"/>
                <a:gd name="connsiteY1" fmla="*/ 0 h 491356"/>
                <a:gd name="connsiteX2" fmla="*/ 2316832 w 2570832"/>
                <a:gd name="connsiteY2" fmla="*/ 491356 h 491356"/>
                <a:gd name="connsiteX3" fmla="*/ 228600 w 2570832"/>
                <a:gd name="connsiteY3" fmla="*/ 491356 h 491356"/>
                <a:gd name="connsiteX4" fmla="*/ 0 w 2570832"/>
                <a:gd name="connsiteY4" fmla="*/ 0 h 491356"/>
                <a:gd name="connsiteX0" fmla="*/ 0 w 2570832"/>
                <a:gd name="connsiteY0" fmla="*/ 152400 h 643756"/>
                <a:gd name="connsiteX1" fmla="*/ 2570832 w 2570832"/>
                <a:gd name="connsiteY1" fmla="*/ 152400 h 643756"/>
                <a:gd name="connsiteX2" fmla="*/ 2316832 w 2570832"/>
                <a:gd name="connsiteY2" fmla="*/ 643756 h 643756"/>
                <a:gd name="connsiteX3" fmla="*/ 228600 w 2570832"/>
                <a:gd name="connsiteY3" fmla="*/ 643756 h 643756"/>
                <a:gd name="connsiteX4" fmla="*/ 0 w 2570832"/>
                <a:gd name="connsiteY4" fmla="*/ 152400 h 643756"/>
                <a:gd name="connsiteX0" fmla="*/ 0 w 2570832"/>
                <a:gd name="connsiteY0" fmla="*/ 296493 h 787849"/>
                <a:gd name="connsiteX1" fmla="*/ 2570832 w 2570832"/>
                <a:gd name="connsiteY1" fmla="*/ 296493 h 787849"/>
                <a:gd name="connsiteX2" fmla="*/ 2316832 w 2570832"/>
                <a:gd name="connsiteY2" fmla="*/ 787849 h 787849"/>
                <a:gd name="connsiteX3" fmla="*/ 228600 w 2570832"/>
                <a:gd name="connsiteY3" fmla="*/ 787849 h 787849"/>
                <a:gd name="connsiteX4" fmla="*/ 0 w 2570832"/>
                <a:gd name="connsiteY4" fmla="*/ 296493 h 787849"/>
                <a:gd name="connsiteX0" fmla="*/ 0 w 2570832"/>
                <a:gd name="connsiteY0" fmla="*/ 402790 h 894146"/>
                <a:gd name="connsiteX1" fmla="*/ 2570832 w 2570832"/>
                <a:gd name="connsiteY1" fmla="*/ 402790 h 894146"/>
                <a:gd name="connsiteX2" fmla="*/ 2316832 w 2570832"/>
                <a:gd name="connsiteY2" fmla="*/ 894146 h 894146"/>
                <a:gd name="connsiteX3" fmla="*/ 228600 w 2570832"/>
                <a:gd name="connsiteY3" fmla="*/ 894146 h 894146"/>
                <a:gd name="connsiteX4" fmla="*/ 0 w 2570832"/>
                <a:gd name="connsiteY4" fmla="*/ 402790 h 894146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  <a:gd name="connsiteX0" fmla="*/ 0 w 2570832"/>
                <a:gd name="connsiteY0" fmla="*/ 476297 h 967653"/>
                <a:gd name="connsiteX1" fmla="*/ 2570832 w 2570832"/>
                <a:gd name="connsiteY1" fmla="*/ 476297 h 967653"/>
                <a:gd name="connsiteX2" fmla="*/ 2316832 w 2570832"/>
                <a:gd name="connsiteY2" fmla="*/ 967653 h 967653"/>
                <a:gd name="connsiteX3" fmla="*/ 228600 w 2570832"/>
                <a:gd name="connsiteY3" fmla="*/ 967653 h 967653"/>
                <a:gd name="connsiteX4" fmla="*/ 0 w 2570832"/>
                <a:gd name="connsiteY4" fmla="*/ 476297 h 9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832" h="967653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1929813" y="3081892"/>
            <a:ext cx="870182" cy="870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6294753" y="3031993"/>
            <a:ext cx="870182" cy="8701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133866" y="1635646"/>
            <a:ext cx="870182" cy="8701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85025" y="1655523"/>
            <a:ext cx="210685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76416" y="1655523"/>
            <a:ext cx="210685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91880" y="3512501"/>
            <a:ext cx="210685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3" name="Group 4"/>
          <p:cNvGrpSpPr>
            <a:grpSpLocks noChangeAspect="1"/>
          </p:cNvGrpSpPr>
          <p:nvPr/>
        </p:nvGrpSpPr>
        <p:grpSpPr bwMode="auto">
          <a:xfrm>
            <a:off x="2126334" y="3286495"/>
            <a:ext cx="458950" cy="460976"/>
            <a:chOff x="4935" y="-89"/>
            <a:chExt cx="1358" cy="1364"/>
          </a:xfrm>
          <a:solidFill>
            <a:schemeClr val="bg1">
              <a:lumMod val="95000"/>
            </a:schemeClr>
          </a:solidFill>
        </p:grpSpPr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5027" y="479"/>
              <a:ext cx="1250" cy="796"/>
            </a:xfrm>
            <a:custGeom>
              <a:avLst/>
              <a:gdLst>
                <a:gd name="T0" fmla="*/ 1761 w 3750"/>
                <a:gd name="T1" fmla="*/ 1309 h 2387"/>
                <a:gd name="T2" fmla="*/ 1672 w 3750"/>
                <a:gd name="T3" fmla="*/ 1309 h 2387"/>
                <a:gd name="T4" fmla="*/ 1627 w 3750"/>
                <a:gd name="T5" fmla="*/ 1312 h 2387"/>
                <a:gd name="T6" fmla="*/ 1447 w 3750"/>
                <a:gd name="T7" fmla="*/ 1297 h 2387"/>
                <a:gd name="T8" fmla="*/ 1662 w 3750"/>
                <a:gd name="T9" fmla="*/ 1258 h 2387"/>
                <a:gd name="T10" fmla="*/ 3081 w 3750"/>
                <a:gd name="T11" fmla="*/ 648 h 2387"/>
                <a:gd name="T12" fmla="*/ 3373 w 3750"/>
                <a:gd name="T13" fmla="*/ 551 h 2387"/>
                <a:gd name="T14" fmla="*/ 3288 w 3750"/>
                <a:gd name="T15" fmla="*/ 700 h 2387"/>
                <a:gd name="T16" fmla="*/ 3323 w 3750"/>
                <a:gd name="T17" fmla="*/ 626 h 2387"/>
                <a:gd name="T18" fmla="*/ 3441 w 3750"/>
                <a:gd name="T19" fmla="*/ 545 h 2387"/>
                <a:gd name="T20" fmla="*/ 1031 w 3750"/>
                <a:gd name="T21" fmla="*/ 465 h 2387"/>
                <a:gd name="T22" fmla="*/ 2867 w 3750"/>
                <a:gd name="T23" fmla="*/ 368 h 2387"/>
                <a:gd name="T24" fmla="*/ 2839 w 3750"/>
                <a:gd name="T25" fmla="*/ 368 h 2387"/>
                <a:gd name="T26" fmla="*/ 3370 w 3750"/>
                <a:gd name="T27" fmla="*/ 738 h 2387"/>
                <a:gd name="T28" fmla="*/ 3235 w 3750"/>
                <a:gd name="T29" fmla="*/ 606 h 2387"/>
                <a:gd name="T30" fmla="*/ 3239 w 3750"/>
                <a:gd name="T31" fmla="*/ 248 h 2387"/>
                <a:gd name="T32" fmla="*/ 2909 w 3750"/>
                <a:gd name="T33" fmla="*/ 356 h 2387"/>
                <a:gd name="T34" fmla="*/ 2882 w 3750"/>
                <a:gd name="T35" fmla="*/ 474 h 2387"/>
                <a:gd name="T36" fmla="*/ 2879 w 3750"/>
                <a:gd name="T37" fmla="*/ 357 h 2387"/>
                <a:gd name="T38" fmla="*/ 2878 w 3750"/>
                <a:gd name="T39" fmla="*/ 230 h 2387"/>
                <a:gd name="T40" fmla="*/ 795 w 3750"/>
                <a:gd name="T41" fmla="*/ 182 h 2387"/>
                <a:gd name="T42" fmla="*/ 3208 w 3750"/>
                <a:gd name="T43" fmla="*/ 125 h 2387"/>
                <a:gd name="T44" fmla="*/ 1293 w 3750"/>
                <a:gd name="T45" fmla="*/ 648 h 2387"/>
                <a:gd name="T46" fmla="*/ 1343 w 3750"/>
                <a:gd name="T47" fmla="*/ 816 h 2387"/>
                <a:gd name="T48" fmla="*/ 1469 w 3750"/>
                <a:gd name="T49" fmla="*/ 770 h 2387"/>
                <a:gd name="T50" fmla="*/ 1447 w 3750"/>
                <a:gd name="T51" fmla="*/ 830 h 2387"/>
                <a:gd name="T52" fmla="*/ 1666 w 3750"/>
                <a:gd name="T53" fmla="*/ 845 h 2387"/>
                <a:gd name="T54" fmla="*/ 1596 w 3750"/>
                <a:gd name="T55" fmla="*/ 1016 h 2387"/>
                <a:gd name="T56" fmla="*/ 1465 w 3750"/>
                <a:gd name="T57" fmla="*/ 1203 h 2387"/>
                <a:gd name="T58" fmla="*/ 1241 w 3750"/>
                <a:gd name="T59" fmla="*/ 1132 h 2387"/>
                <a:gd name="T60" fmla="*/ 1194 w 3750"/>
                <a:gd name="T61" fmla="*/ 1350 h 2387"/>
                <a:gd name="T62" fmla="*/ 1346 w 3750"/>
                <a:gd name="T63" fmla="*/ 1350 h 2387"/>
                <a:gd name="T64" fmla="*/ 1448 w 3750"/>
                <a:gd name="T65" fmla="*/ 1500 h 2387"/>
                <a:gd name="T66" fmla="*/ 1693 w 3750"/>
                <a:gd name="T67" fmla="*/ 1448 h 2387"/>
                <a:gd name="T68" fmla="*/ 1723 w 3750"/>
                <a:gd name="T69" fmla="*/ 1460 h 2387"/>
                <a:gd name="T70" fmla="*/ 1863 w 3750"/>
                <a:gd name="T71" fmla="*/ 1465 h 2387"/>
                <a:gd name="T72" fmla="*/ 1960 w 3750"/>
                <a:gd name="T73" fmla="*/ 1524 h 2387"/>
                <a:gd name="T74" fmla="*/ 1977 w 3750"/>
                <a:gd name="T75" fmla="*/ 1959 h 2387"/>
                <a:gd name="T76" fmla="*/ 1866 w 3750"/>
                <a:gd name="T77" fmla="*/ 2039 h 2387"/>
                <a:gd name="T78" fmla="*/ 1809 w 3750"/>
                <a:gd name="T79" fmla="*/ 2081 h 2387"/>
                <a:gd name="T80" fmla="*/ 1798 w 3750"/>
                <a:gd name="T81" fmla="*/ 2144 h 2387"/>
                <a:gd name="T82" fmla="*/ 1688 w 3750"/>
                <a:gd name="T83" fmla="*/ 2111 h 2387"/>
                <a:gd name="T84" fmla="*/ 1675 w 3750"/>
                <a:gd name="T85" fmla="*/ 2053 h 2387"/>
                <a:gd name="T86" fmla="*/ 1687 w 3750"/>
                <a:gd name="T87" fmla="*/ 1938 h 2387"/>
                <a:gd name="T88" fmla="*/ 1616 w 3750"/>
                <a:gd name="T89" fmla="*/ 1846 h 2387"/>
                <a:gd name="T90" fmla="*/ 1480 w 3750"/>
                <a:gd name="T91" fmla="*/ 1720 h 2387"/>
                <a:gd name="T92" fmla="*/ 1498 w 3750"/>
                <a:gd name="T93" fmla="*/ 1649 h 2387"/>
                <a:gd name="T94" fmla="*/ 1552 w 3750"/>
                <a:gd name="T95" fmla="*/ 1545 h 2387"/>
                <a:gd name="T96" fmla="*/ 1316 w 3750"/>
                <a:gd name="T97" fmla="*/ 1455 h 2387"/>
                <a:gd name="T98" fmla="*/ 967 w 3750"/>
                <a:gd name="T99" fmla="*/ 1287 h 2387"/>
                <a:gd name="T100" fmla="*/ 840 w 3750"/>
                <a:gd name="T101" fmla="*/ 1179 h 2387"/>
                <a:gd name="T102" fmla="*/ 775 w 3750"/>
                <a:gd name="T103" fmla="*/ 1128 h 2387"/>
                <a:gd name="T104" fmla="*/ 528 w 3750"/>
                <a:gd name="T105" fmla="*/ 581 h 2387"/>
                <a:gd name="T106" fmla="*/ 446 w 3750"/>
                <a:gd name="T107" fmla="*/ 389 h 2387"/>
                <a:gd name="T108" fmla="*/ 391 w 3750"/>
                <a:gd name="T109" fmla="*/ 276 h 2387"/>
                <a:gd name="T110" fmla="*/ 330 w 3750"/>
                <a:gd name="T111" fmla="*/ 184 h 2387"/>
                <a:gd name="T112" fmla="*/ 196 w 3750"/>
                <a:gd name="T113" fmla="*/ 148 h 2387"/>
                <a:gd name="T114" fmla="*/ 159 w 3750"/>
                <a:gd name="T115" fmla="*/ 128 h 2387"/>
                <a:gd name="T116" fmla="*/ 61 w 3750"/>
                <a:gd name="T117" fmla="*/ 322 h 2387"/>
                <a:gd name="T118" fmla="*/ 76 w 3750"/>
                <a:gd name="T119" fmla="*/ 219 h 2387"/>
                <a:gd name="T120" fmla="*/ 35 w 3750"/>
                <a:gd name="T121" fmla="*/ 181 h 2387"/>
                <a:gd name="T122" fmla="*/ 5 w 3750"/>
                <a:gd name="T123" fmla="*/ 117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0" h="2387">
                  <a:moveTo>
                    <a:pt x="1692" y="2101"/>
                  </a:moveTo>
                  <a:lnTo>
                    <a:pt x="1693" y="2101"/>
                  </a:lnTo>
                  <a:lnTo>
                    <a:pt x="1695" y="2102"/>
                  </a:lnTo>
                  <a:lnTo>
                    <a:pt x="1696" y="2102"/>
                  </a:lnTo>
                  <a:lnTo>
                    <a:pt x="1696" y="2103"/>
                  </a:lnTo>
                  <a:lnTo>
                    <a:pt x="1696" y="2103"/>
                  </a:lnTo>
                  <a:lnTo>
                    <a:pt x="1698" y="2104"/>
                  </a:lnTo>
                  <a:lnTo>
                    <a:pt x="1699" y="2104"/>
                  </a:lnTo>
                  <a:lnTo>
                    <a:pt x="1699" y="2107"/>
                  </a:lnTo>
                  <a:lnTo>
                    <a:pt x="1698" y="2108"/>
                  </a:lnTo>
                  <a:lnTo>
                    <a:pt x="1698" y="2108"/>
                  </a:lnTo>
                  <a:lnTo>
                    <a:pt x="1697" y="2109"/>
                  </a:lnTo>
                  <a:lnTo>
                    <a:pt x="1696" y="2108"/>
                  </a:lnTo>
                  <a:lnTo>
                    <a:pt x="1695" y="2107"/>
                  </a:lnTo>
                  <a:lnTo>
                    <a:pt x="1693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2" y="2107"/>
                  </a:lnTo>
                  <a:lnTo>
                    <a:pt x="1691" y="2104"/>
                  </a:lnTo>
                  <a:lnTo>
                    <a:pt x="1691" y="2103"/>
                  </a:lnTo>
                  <a:lnTo>
                    <a:pt x="1692" y="2102"/>
                  </a:lnTo>
                  <a:lnTo>
                    <a:pt x="1692" y="2101"/>
                  </a:lnTo>
                  <a:close/>
                  <a:moveTo>
                    <a:pt x="1896" y="1295"/>
                  </a:moveTo>
                  <a:lnTo>
                    <a:pt x="1898" y="1295"/>
                  </a:lnTo>
                  <a:lnTo>
                    <a:pt x="1898" y="1296"/>
                  </a:lnTo>
                  <a:lnTo>
                    <a:pt x="1896" y="1299"/>
                  </a:lnTo>
                  <a:lnTo>
                    <a:pt x="1895" y="1301"/>
                  </a:lnTo>
                  <a:lnTo>
                    <a:pt x="1894" y="1302"/>
                  </a:lnTo>
                  <a:lnTo>
                    <a:pt x="1893" y="1302"/>
                  </a:lnTo>
                  <a:lnTo>
                    <a:pt x="1891" y="1302"/>
                  </a:lnTo>
                  <a:lnTo>
                    <a:pt x="1890" y="1300"/>
                  </a:lnTo>
                  <a:lnTo>
                    <a:pt x="1891" y="1297"/>
                  </a:lnTo>
                  <a:lnTo>
                    <a:pt x="1893" y="1296"/>
                  </a:lnTo>
                  <a:lnTo>
                    <a:pt x="1895" y="1295"/>
                  </a:lnTo>
                  <a:lnTo>
                    <a:pt x="1896" y="1295"/>
                  </a:lnTo>
                  <a:close/>
                  <a:moveTo>
                    <a:pt x="1742" y="1286"/>
                  </a:moveTo>
                  <a:lnTo>
                    <a:pt x="1743" y="1286"/>
                  </a:lnTo>
                  <a:lnTo>
                    <a:pt x="1744" y="1287"/>
                  </a:lnTo>
                  <a:lnTo>
                    <a:pt x="1746" y="1289"/>
                  </a:lnTo>
                  <a:lnTo>
                    <a:pt x="1747" y="1290"/>
                  </a:lnTo>
                  <a:lnTo>
                    <a:pt x="1748" y="1291"/>
                  </a:lnTo>
                  <a:lnTo>
                    <a:pt x="1749" y="1291"/>
                  </a:lnTo>
                  <a:lnTo>
                    <a:pt x="1751" y="1294"/>
                  </a:lnTo>
                  <a:lnTo>
                    <a:pt x="1752" y="1295"/>
                  </a:lnTo>
                  <a:lnTo>
                    <a:pt x="1753" y="1296"/>
                  </a:lnTo>
                  <a:lnTo>
                    <a:pt x="1754" y="1299"/>
                  </a:lnTo>
                  <a:lnTo>
                    <a:pt x="1756" y="1299"/>
                  </a:lnTo>
                  <a:lnTo>
                    <a:pt x="1758" y="1300"/>
                  </a:lnTo>
                  <a:lnTo>
                    <a:pt x="1767" y="1300"/>
                  </a:lnTo>
                  <a:lnTo>
                    <a:pt x="1770" y="1300"/>
                  </a:lnTo>
                  <a:lnTo>
                    <a:pt x="1770" y="1301"/>
                  </a:lnTo>
                  <a:lnTo>
                    <a:pt x="1770" y="1302"/>
                  </a:lnTo>
                  <a:lnTo>
                    <a:pt x="1768" y="1304"/>
                  </a:lnTo>
                  <a:lnTo>
                    <a:pt x="1767" y="1305"/>
                  </a:lnTo>
                  <a:lnTo>
                    <a:pt x="1763" y="1307"/>
                  </a:lnTo>
                  <a:lnTo>
                    <a:pt x="1761" y="1309"/>
                  </a:lnTo>
                  <a:lnTo>
                    <a:pt x="1759" y="1309"/>
                  </a:lnTo>
                  <a:lnTo>
                    <a:pt x="1758" y="1310"/>
                  </a:lnTo>
                  <a:lnTo>
                    <a:pt x="1749" y="1312"/>
                  </a:lnTo>
                  <a:lnTo>
                    <a:pt x="1742" y="1315"/>
                  </a:lnTo>
                  <a:lnTo>
                    <a:pt x="1734" y="1315"/>
                  </a:lnTo>
                  <a:lnTo>
                    <a:pt x="1732" y="1315"/>
                  </a:lnTo>
                  <a:lnTo>
                    <a:pt x="1729" y="1316"/>
                  </a:lnTo>
                  <a:lnTo>
                    <a:pt x="1727" y="1316"/>
                  </a:lnTo>
                  <a:lnTo>
                    <a:pt x="1724" y="1318"/>
                  </a:lnTo>
                  <a:lnTo>
                    <a:pt x="1723" y="1320"/>
                  </a:lnTo>
                  <a:lnTo>
                    <a:pt x="1723" y="1321"/>
                  </a:lnTo>
                  <a:lnTo>
                    <a:pt x="1723" y="1322"/>
                  </a:lnTo>
                  <a:lnTo>
                    <a:pt x="1722" y="1322"/>
                  </a:lnTo>
                  <a:lnTo>
                    <a:pt x="1721" y="1323"/>
                  </a:lnTo>
                  <a:lnTo>
                    <a:pt x="1719" y="1323"/>
                  </a:lnTo>
                  <a:lnTo>
                    <a:pt x="1717" y="1326"/>
                  </a:lnTo>
                  <a:lnTo>
                    <a:pt x="1714" y="1328"/>
                  </a:lnTo>
                  <a:lnTo>
                    <a:pt x="1713" y="1331"/>
                  </a:lnTo>
                  <a:lnTo>
                    <a:pt x="1712" y="1333"/>
                  </a:lnTo>
                  <a:lnTo>
                    <a:pt x="1711" y="1335"/>
                  </a:lnTo>
                  <a:lnTo>
                    <a:pt x="1709" y="1336"/>
                  </a:lnTo>
                  <a:lnTo>
                    <a:pt x="1706" y="1336"/>
                  </a:lnTo>
                  <a:lnTo>
                    <a:pt x="1698" y="1337"/>
                  </a:lnTo>
                  <a:lnTo>
                    <a:pt x="1691" y="1337"/>
                  </a:lnTo>
                  <a:lnTo>
                    <a:pt x="1683" y="1340"/>
                  </a:lnTo>
                  <a:lnTo>
                    <a:pt x="1671" y="1346"/>
                  </a:lnTo>
                  <a:lnTo>
                    <a:pt x="1657" y="1347"/>
                  </a:lnTo>
                  <a:lnTo>
                    <a:pt x="1642" y="1347"/>
                  </a:lnTo>
                  <a:lnTo>
                    <a:pt x="1640" y="1347"/>
                  </a:lnTo>
                  <a:lnTo>
                    <a:pt x="1640" y="1346"/>
                  </a:lnTo>
                  <a:lnTo>
                    <a:pt x="1640" y="1345"/>
                  </a:lnTo>
                  <a:lnTo>
                    <a:pt x="1640" y="1343"/>
                  </a:lnTo>
                  <a:lnTo>
                    <a:pt x="1642" y="1342"/>
                  </a:lnTo>
                  <a:lnTo>
                    <a:pt x="1645" y="1341"/>
                  </a:lnTo>
                  <a:lnTo>
                    <a:pt x="1647" y="1340"/>
                  </a:lnTo>
                  <a:lnTo>
                    <a:pt x="1650" y="1340"/>
                  </a:lnTo>
                  <a:lnTo>
                    <a:pt x="1653" y="1340"/>
                  </a:lnTo>
                  <a:lnTo>
                    <a:pt x="1656" y="1340"/>
                  </a:lnTo>
                  <a:lnTo>
                    <a:pt x="1657" y="1340"/>
                  </a:lnTo>
                  <a:lnTo>
                    <a:pt x="1658" y="1338"/>
                  </a:lnTo>
                  <a:lnTo>
                    <a:pt x="1661" y="1337"/>
                  </a:lnTo>
                  <a:lnTo>
                    <a:pt x="1662" y="1335"/>
                  </a:lnTo>
                  <a:lnTo>
                    <a:pt x="1665" y="1333"/>
                  </a:lnTo>
                  <a:lnTo>
                    <a:pt x="1668" y="1331"/>
                  </a:lnTo>
                  <a:lnTo>
                    <a:pt x="1670" y="1331"/>
                  </a:lnTo>
                  <a:lnTo>
                    <a:pt x="1672" y="1330"/>
                  </a:lnTo>
                  <a:lnTo>
                    <a:pt x="1675" y="1330"/>
                  </a:lnTo>
                  <a:lnTo>
                    <a:pt x="1677" y="1330"/>
                  </a:lnTo>
                  <a:lnTo>
                    <a:pt x="1680" y="1328"/>
                  </a:lnTo>
                  <a:lnTo>
                    <a:pt x="1681" y="1327"/>
                  </a:lnTo>
                  <a:lnTo>
                    <a:pt x="1681" y="1326"/>
                  </a:lnTo>
                  <a:lnTo>
                    <a:pt x="1678" y="1321"/>
                  </a:lnTo>
                  <a:lnTo>
                    <a:pt x="1676" y="1317"/>
                  </a:lnTo>
                  <a:lnTo>
                    <a:pt x="1673" y="1312"/>
                  </a:lnTo>
                  <a:lnTo>
                    <a:pt x="1672" y="1311"/>
                  </a:lnTo>
                  <a:lnTo>
                    <a:pt x="1672" y="1309"/>
                  </a:lnTo>
                  <a:lnTo>
                    <a:pt x="1672" y="1305"/>
                  </a:lnTo>
                  <a:lnTo>
                    <a:pt x="1672" y="1301"/>
                  </a:lnTo>
                  <a:lnTo>
                    <a:pt x="1673" y="1299"/>
                  </a:lnTo>
                  <a:lnTo>
                    <a:pt x="1673" y="1297"/>
                  </a:lnTo>
                  <a:lnTo>
                    <a:pt x="1677" y="1296"/>
                  </a:lnTo>
                  <a:lnTo>
                    <a:pt x="1681" y="1296"/>
                  </a:lnTo>
                  <a:lnTo>
                    <a:pt x="1683" y="1295"/>
                  </a:lnTo>
                  <a:lnTo>
                    <a:pt x="1686" y="1295"/>
                  </a:lnTo>
                  <a:lnTo>
                    <a:pt x="1688" y="1294"/>
                  </a:lnTo>
                  <a:lnTo>
                    <a:pt x="1692" y="1295"/>
                  </a:lnTo>
                  <a:lnTo>
                    <a:pt x="1696" y="1295"/>
                  </a:lnTo>
                  <a:lnTo>
                    <a:pt x="1699" y="1295"/>
                  </a:lnTo>
                  <a:lnTo>
                    <a:pt x="1703" y="1294"/>
                  </a:lnTo>
                  <a:lnTo>
                    <a:pt x="1716" y="1292"/>
                  </a:lnTo>
                  <a:lnTo>
                    <a:pt x="1727" y="1290"/>
                  </a:lnTo>
                  <a:lnTo>
                    <a:pt x="1739" y="1286"/>
                  </a:lnTo>
                  <a:lnTo>
                    <a:pt x="1742" y="1286"/>
                  </a:lnTo>
                  <a:close/>
                  <a:moveTo>
                    <a:pt x="1495" y="1261"/>
                  </a:moveTo>
                  <a:lnTo>
                    <a:pt x="1498" y="1261"/>
                  </a:lnTo>
                  <a:lnTo>
                    <a:pt x="1500" y="1263"/>
                  </a:lnTo>
                  <a:lnTo>
                    <a:pt x="1503" y="1263"/>
                  </a:lnTo>
                  <a:lnTo>
                    <a:pt x="1505" y="1264"/>
                  </a:lnTo>
                  <a:lnTo>
                    <a:pt x="1508" y="1265"/>
                  </a:lnTo>
                  <a:lnTo>
                    <a:pt x="1510" y="1266"/>
                  </a:lnTo>
                  <a:lnTo>
                    <a:pt x="1513" y="1266"/>
                  </a:lnTo>
                  <a:lnTo>
                    <a:pt x="1515" y="1266"/>
                  </a:lnTo>
                  <a:lnTo>
                    <a:pt x="1519" y="1267"/>
                  </a:lnTo>
                  <a:lnTo>
                    <a:pt x="1529" y="1269"/>
                  </a:lnTo>
                  <a:lnTo>
                    <a:pt x="1540" y="1272"/>
                  </a:lnTo>
                  <a:lnTo>
                    <a:pt x="1544" y="1274"/>
                  </a:lnTo>
                  <a:lnTo>
                    <a:pt x="1546" y="1274"/>
                  </a:lnTo>
                  <a:lnTo>
                    <a:pt x="1550" y="1274"/>
                  </a:lnTo>
                  <a:lnTo>
                    <a:pt x="1554" y="1274"/>
                  </a:lnTo>
                  <a:lnTo>
                    <a:pt x="1559" y="1275"/>
                  </a:lnTo>
                  <a:lnTo>
                    <a:pt x="1561" y="1277"/>
                  </a:lnTo>
                  <a:lnTo>
                    <a:pt x="1564" y="1279"/>
                  </a:lnTo>
                  <a:lnTo>
                    <a:pt x="1565" y="1280"/>
                  </a:lnTo>
                  <a:lnTo>
                    <a:pt x="1567" y="1282"/>
                  </a:lnTo>
                  <a:lnTo>
                    <a:pt x="1571" y="1284"/>
                  </a:lnTo>
                  <a:lnTo>
                    <a:pt x="1574" y="1284"/>
                  </a:lnTo>
                  <a:lnTo>
                    <a:pt x="1580" y="1285"/>
                  </a:lnTo>
                  <a:lnTo>
                    <a:pt x="1585" y="1286"/>
                  </a:lnTo>
                  <a:lnTo>
                    <a:pt x="1590" y="1286"/>
                  </a:lnTo>
                  <a:lnTo>
                    <a:pt x="1600" y="1290"/>
                  </a:lnTo>
                  <a:lnTo>
                    <a:pt x="1609" y="1290"/>
                  </a:lnTo>
                  <a:lnTo>
                    <a:pt x="1616" y="1292"/>
                  </a:lnTo>
                  <a:lnTo>
                    <a:pt x="1623" y="1296"/>
                  </a:lnTo>
                  <a:lnTo>
                    <a:pt x="1631" y="1297"/>
                  </a:lnTo>
                  <a:lnTo>
                    <a:pt x="1637" y="1297"/>
                  </a:lnTo>
                  <a:lnTo>
                    <a:pt x="1641" y="1299"/>
                  </a:lnTo>
                  <a:lnTo>
                    <a:pt x="1643" y="1300"/>
                  </a:lnTo>
                  <a:lnTo>
                    <a:pt x="1643" y="1302"/>
                  </a:lnTo>
                  <a:lnTo>
                    <a:pt x="1643" y="1304"/>
                  </a:lnTo>
                  <a:lnTo>
                    <a:pt x="1641" y="1306"/>
                  </a:lnTo>
                  <a:lnTo>
                    <a:pt x="1637" y="1309"/>
                  </a:lnTo>
                  <a:lnTo>
                    <a:pt x="1627" y="1312"/>
                  </a:lnTo>
                  <a:lnTo>
                    <a:pt x="1615" y="1317"/>
                  </a:lnTo>
                  <a:lnTo>
                    <a:pt x="1601" y="1320"/>
                  </a:lnTo>
                  <a:lnTo>
                    <a:pt x="1590" y="1320"/>
                  </a:lnTo>
                  <a:lnTo>
                    <a:pt x="1586" y="1318"/>
                  </a:lnTo>
                  <a:lnTo>
                    <a:pt x="1584" y="1317"/>
                  </a:lnTo>
                  <a:lnTo>
                    <a:pt x="1581" y="1316"/>
                  </a:lnTo>
                  <a:lnTo>
                    <a:pt x="1579" y="1316"/>
                  </a:lnTo>
                  <a:lnTo>
                    <a:pt x="1576" y="1317"/>
                  </a:lnTo>
                  <a:lnTo>
                    <a:pt x="1574" y="1320"/>
                  </a:lnTo>
                  <a:lnTo>
                    <a:pt x="1572" y="1322"/>
                  </a:lnTo>
                  <a:lnTo>
                    <a:pt x="1571" y="1325"/>
                  </a:lnTo>
                  <a:lnTo>
                    <a:pt x="1569" y="1326"/>
                  </a:lnTo>
                  <a:lnTo>
                    <a:pt x="1565" y="1327"/>
                  </a:lnTo>
                  <a:lnTo>
                    <a:pt x="1561" y="1327"/>
                  </a:lnTo>
                  <a:lnTo>
                    <a:pt x="1561" y="1325"/>
                  </a:lnTo>
                  <a:lnTo>
                    <a:pt x="1561" y="1321"/>
                  </a:lnTo>
                  <a:lnTo>
                    <a:pt x="1560" y="1317"/>
                  </a:lnTo>
                  <a:lnTo>
                    <a:pt x="1560" y="1313"/>
                  </a:lnTo>
                  <a:lnTo>
                    <a:pt x="1557" y="1310"/>
                  </a:lnTo>
                  <a:lnTo>
                    <a:pt x="1556" y="1309"/>
                  </a:lnTo>
                  <a:lnTo>
                    <a:pt x="1554" y="1307"/>
                  </a:lnTo>
                  <a:lnTo>
                    <a:pt x="1551" y="1306"/>
                  </a:lnTo>
                  <a:lnTo>
                    <a:pt x="1548" y="1306"/>
                  </a:lnTo>
                  <a:lnTo>
                    <a:pt x="1545" y="1306"/>
                  </a:lnTo>
                  <a:lnTo>
                    <a:pt x="1543" y="1306"/>
                  </a:lnTo>
                  <a:lnTo>
                    <a:pt x="1535" y="1300"/>
                  </a:lnTo>
                  <a:lnTo>
                    <a:pt x="1528" y="1294"/>
                  </a:lnTo>
                  <a:lnTo>
                    <a:pt x="1519" y="1289"/>
                  </a:lnTo>
                  <a:lnTo>
                    <a:pt x="1518" y="1289"/>
                  </a:lnTo>
                  <a:lnTo>
                    <a:pt x="1515" y="1290"/>
                  </a:lnTo>
                  <a:lnTo>
                    <a:pt x="1514" y="1291"/>
                  </a:lnTo>
                  <a:lnTo>
                    <a:pt x="1511" y="1292"/>
                  </a:lnTo>
                  <a:lnTo>
                    <a:pt x="1510" y="1294"/>
                  </a:lnTo>
                  <a:lnTo>
                    <a:pt x="1508" y="1295"/>
                  </a:lnTo>
                  <a:lnTo>
                    <a:pt x="1505" y="1296"/>
                  </a:lnTo>
                  <a:lnTo>
                    <a:pt x="1503" y="1296"/>
                  </a:lnTo>
                  <a:lnTo>
                    <a:pt x="1500" y="1295"/>
                  </a:lnTo>
                  <a:lnTo>
                    <a:pt x="1498" y="1294"/>
                  </a:lnTo>
                  <a:lnTo>
                    <a:pt x="1495" y="1292"/>
                  </a:lnTo>
                  <a:lnTo>
                    <a:pt x="1493" y="1291"/>
                  </a:lnTo>
                  <a:lnTo>
                    <a:pt x="1490" y="1292"/>
                  </a:lnTo>
                  <a:lnTo>
                    <a:pt x="1486" y="1294"/>
                  </a:lnTo>
                  <a:lnTo>
                    <a:pt x="1484" y="1295"/>
                  </a:lnTo>
                  <a:lnTo>
                    <a:pt x="1480" y="1295"/>
                  </a:lnTo>
                  <a:lnTo>
                    <a:pt x="1476" y="1295"/>
                  </a:lnTo>
                  <a:lnTo>
                    <a:pt x="1474" y="1292"/>
                  </a:lnTo>
                  <a:lnTo>
                    <a:pt x="1473" y="1291"/>
                  </a:lnTo>
                  <a:lnTo>
                    <a:pt x="1469" y="1290"/>
                  </a:lnTo>
                  <a:lnTo>
                    <a:pt x="1467" y="1289"/>
                  </a:lnTo>
                  <a:lnTo>
                    <a:pt x="1462" y="1289"/>
                  </a:lnTo>
                  <a:lnTo>
                    <a:pt x="1459" y="1290"/>
                  </a:lnTo>
                  <a:lnTo>
                    <a:pt x="1455" y="1290"/>
                  </a:lnTo>
                  <a:lnTo>
                    <a:pt x="1453" y="1292"/>
                  </a:lnTo>
                  <a:lnTo>
                    <a:pt x="1450" y="1295"/>
                  </a:lnTo>
                  <a:lnTo>
                    <a:pt x="1449" y="1296"/>
                  </a:lnTo>
                  <a:lnTo>
                    <a:pt x="1447" y="1297"/>
                  </a:lnTo>
                  <a:lnTo>
                    <a:pt x="1444" y="1299"/>
                  </a:lnTo>
                  <a:lnTo>
                    <a:pt x="1442" y="1299"/>
                  </a:lnTo>
                  <a:lnTo>
                    <a:pt x="1439" y="1299"/>
                  </a:lnTo>
                  <a:lnTo>
                    <a:pt x="1437" y="1300"/>
                  </a:lnTo>
                  <a:lnTo>
                    <a:pt x="1427" y="1306"/>
                  </a:lnTo>
                  <a:lnTo>
                    <a:pt x="1413" y="1309"/>
                  </a:lnTo>
                  <a:lnTo>
                    <a:pt x="1412" y="1309"/>
                  </a:lnTo>
                  <a:lnTo>
                    <a:pt x="1409" y="1307"/>
                  </a:lnTo>
                  <a:lnTo>
                    <a:pt x="1407" y="1306"/>
                  </a:lnTo>
                  <a:lnTo>
                    <a:pt x="1405" y="1306"/>
                  </a:lnTo>
                  <a:lnTo>
                    <a:pt x="1404" y="1305"/>
                  </a:lnTo>
                  <a:lnTo>
                    <a:pt x="1405" y="1302"/>
                  </a:lnTo>
                  <a:lnTo>
                    <a:pt x="1405" y="1301"/>
                  </a:lnTo>
                  <a:lnTo>
                    <a:pt x="1408" y="1300"/>
                  </a:lnTo>
                  <a:lnTo>
                    <a:pt x="1409" y="1299"/>
                  </a:lnTo>
                  <a:lnTo>
                    <a:pt x="1412" y="1297"/>
                  </a:lnTo>
                  <a:lnTo>
                    <a:pt x="1414" y="1296"/>
                  </a:lnTo>
                  <a:lnTo>
                    <a:pt x="1417" y="1296"/>
                  </a:lnTo>
                  <a:lnTo>
                    <a:pt x="1418" y="1295"/>
                  </a:lnTo>
                  <a:lnTo>
                    <a:pt x="1424" y="1290"/>
                  </a:lnTo>
                  <a:lnTo>
                    <a:pt x="1428" y="1286"/>
                  </a:lnTo>
                  <a:lnTo>
                    <a:pt x="1432" y="1281"/>
                  </a:lnTo>
                  <a:lnTo>
                    <a:pt x="1435" y="1279"/>
                  </a:lnTo>
                  <a:lnTo>
                    <a:pt x="1443" y="1279"/>
                  </a:lnTo>
                  <a:lnTo>
                    <a:pt x="1449" y="1279"/>
                  </a:lnTo>
                  <a:lnTo>
                    <a:pt x="1458" y="1280"/>
                  </a:lnTo>
                  <a:lnTo>
                    <a:pt x="1465" y="1281"/>
                  </a:lnTo>
                  <a:lnTo>
                    <a:pt x="1472" y="1281"/>
                  </a:lnTo>
                  <a:lnTo>
                    <a:pt x="1476" y="1279"/>
                  </a:lnTo>
                  <a:lnTo>
                    <a:pt x="1481" y="1274"/>
                  </a:lnTo>
                  <a:lnTo>
                    <a:pt x="1485" y="1270"/>
                  </a:lnTo>
                  <a:lnTo>
                    <a:pt x="1490" y="1266"/>
                  </a:lnTo>
                  <a:lnTo>
                    <a:pt x="1495" y="1261"/>
                  </a:lnTo>
                  <a:close/>
                  <a:moveTo>
                    <a:pt x="1695" y="1253"/>
                  </a:moveTo>
                  <a:lnTo>
                    <a:pt x="1697" y="1254"/>
                  </a:lnTo>
                  <a:lnTo>
                    <a:pt x="1698" y="1254"/>
                  </a:lnTo>
                  <a:lnTo>
                    <a:pt x="1698" y="1256"/>
                  </a:lnTo>
                  <a:lnTo>
                    <a:pt x="1698" y="1259"/>
                  </a:lnTo>
                  <a:lnTo>
                    <a:pt x="1697" y="1260"/>
                  </a:lnTo>
                  <a:lnTo>
                    <a:pt x="1697" y="1260"/>
                  </a:lnTo>
                  <a:lnTo>
                    <a:pt x="1695" y="1260"/>
                  </a:lnTo>
                  <a:lnTo>
                    <a:pt x="1693" y="1260"/>
                  </a:lnTo>
                  <a:lnTo>
                    <a:pt x="1692" y="1260"/>
                  </a:lnTo>
                  <a:lnTo>
                    <a:pt x="1692" y="1258"/>
                  </a:lnTo>
                  <a:lnTo>
                    <a:pt x="1692" y="1256"/>
                  </a:lnTo>
                  <a:lnTo>
                    <a:pt x="1693" y="1254"/>
                  </a:lnTo>
                  <a:lnTo>
                    <a:pt x="1695" y="1253"/>
                  </a:lnTo>
                  <a:close/>
                  <a:moveTo>
                    <a:pt x="1663" y="1248"/>
                  </a:moveTo>
                  <a:lnTo>
                    <a:pt x="1665" y="1249"/>
                  </a:lnTo>
                  <a:lnTo>
                    <a:pt x="1666" y="1251"/>
                  </a:lnTo>
                  <a:lnTo>
                    <a:pt x="1666" y="1253"/>
                  </a:lnTo>
                  <a:lnTo>
                    <a:pt x="1666" y="1254"/>
                  </a:lnTo>
                  <a:lnTo>
                    <a:pt x="1666" y="1255"/>
                  </a:lnTo>
                  <a:lnTo>
                    <a:pt x="1666" y="1255"/>
                  </a:lnTo>
                  <a:lnTo>
                    <a:pt x="1663" y="1256"/>
                  </a:lnTo>
                  <a:lnTo>
                    <a:pt x="1662" y="1258"/>
                  </a:lnTo>
                  <a:lnTo>
                    <a:pt x="1661" y="1256"/>
                  </a:lnTo>
                  <a:lnTo>
                    <a:pt x="1661" y="1255"/>
                  </a:lnTo>
                  <a:lnTo>
                    <a:pt x="1661" y="1254"/>
                  </a:lnTo>
                  <a:lnTo>
                    <a:pt x="1661" y="1251"/>
                  </a:lnTo>
                  <a:lnTo>
                    <a:pt x="1661" y="1250"/>
                  </a:lnTo>
                  <a:lnTo>
                    <a:pt x="1662" y="1249"/>
                  </a:lnTo>
                  <a:lnTo>
                    <a:pt x="1663" y="1248"/>
                  </a:lnTo>
                  <a:close/>
                  <a:moveTo>
                    <a:pt x="1738" y="811"/>
                  </a:moveTo>
                  <a:lnTo>
                    <a:pt x="1736" y="812"/>
                  </a:lnTo>
                  <a:lnTo>
                    <a:pt x="1734" y="815"/>
                  </a:lnTo>
                  <a:lnTo>
                    <a:pt x="1737" y="816"/>
                  </a:lnTo>
                  <a:lnTo>
                    <a:pt x="1739" y="817"/>
                  </a:lnTo>
                  <a:lnTo>
                    <a:pt x="1742" y="819"/>
                  </a:lnTo>
                  <a:lnTo>
                    <a:pt x="1743" y="820"/>
                  </a:lnTo>
                  <a:lnTo>
                    <a:pt x="1744" y="821"/>
                  </a:lnTo>
                  <a:lnTo>
                    <a:pt x="1743" y="816"/>
                  </a:lnTo>
                  <a:lnTo>
                    <a:pt x="1742" y="814"/>
                  </a:lnTo>
                  <a:lnTo>
                    <a:pt x="1741" y="811"/>
                  </a:lnTo>
                  <a:lnTo>
                    <a:pt x="1738" y="811"/>
                  </a:lnTo>
                  <a:close/>
                  <a:moveTo>
                    <a:pt x="3154" y="602"/>
                  </a:moveTo>
                  <a:lnTo>
                    <a:pt x="3152" y="613"/>
                  </a:lnTo>
                  <a:lnTo>
                    <a:pt x="3147" y="625"/>
                  </a:lnTo>
                  <a:lnTo>
                    <a:pt x="3147" y="628"/>
                  </a:lnTo>
                  <a:lnTo>
                    <a:pt x="3146" y="632"/>
                  </a:lnTo>
                  <a:lnTo>
                    <a:pt x="3146" y="634"/>
                  </a:lnTo>
                  <a:lnTo>
                    <a:pt x="3145" y="638"/>
                  </a:lnTo>
                  <a:lnTo>
                    <a:pt x="3146" y="641"/>
                  </a:lnTo>
                  <a:lnTo>
                    <a:pt x="3146" y="643"/>
                  </a:lnTo>
                  <a:lnTo>
                    <a:pt x="3147" y="646"/>
                  </a:lnTo>
                  <a:lnTo>
                    <a:pt x="3147" y="649"/>
                  </a:lnTo>
                  <a:lnTo>
                    <a:pt x="3147" y="653"/>
                  </a:lnTo>
                  <a:lnTo>
                    <a:pt x="3146" y="657"/>
                  </a:lnTo>
                  <a:lnTo>
                    <a:pt x="3146" y="661"/>
                  </a:lnTo>
                  <a:lnTo>
                    <a:pt x="3145" y="663"/>
                  </a:lnTo>
                  <a:lnTo>
                    <a:pt x="3142" y="666"/>
                  </a:lnTo>
                  <a:lnTo>
                    <a:pt x="3140" y="666"/>
                  </a:lnTo>
                  <a:lnTo>
                    <a:pt x="3137" y="668"/>
                  </a:lnTo>
                  <a:lnTo>
                    <a:pt x="3135" y="669"/>
                  </a:lnTo>
                  <a:lnTo>
                    <a:pt x="3132" y="671"/>
                  </a:lnTo>
                  <a:lnTo>
                    <a:pt x="3130" y="674"/>
                  </a:lnTo>
                  <a:lnTo>
                    <a:pt x="3128" y="676"/>
                  </a:lnTo>
                  <a:lnTo>
                    <a:pt x="3126" y="676"/>
                  </a:lnTo>
                  <a:lnTo>
                    <a:pt x="3125" y="677"/>
                  </a:lnTo>
                  <a:lnTo>
                    <a:pt x="3122" y="676"/>
                  </a:lnTo>
                  <a:lnTo>
                    <a:pt x="3120" y="677"/>
                  </a:lnTo>
                  <a:lnTo>
                    <a:pt x="3117" y="678"/>
                  </a:lnTo>
                  <a:lnTo>
                    <a:pt x="3080" y="669"/>
                  </a:lnTo>
                  <a:lnTo>
                    <a:pt x="3080" y="668"/>
                  </a:lnTo>
                  <a:lnTo>
                    <a:pt x="3080" y="664"/>
                  </a:lnTo>
                  <a:lnTo>
                    <a:pt x="3079" y="661"/>
                  </a:lnTo>
                  <a:lnTo>
                    <a:pt x="3077" y="658"/>
                  </a:lnTo>
                  <a:lnTo>
                    <a:pt x="3076" y="656"/>
                  </a:lnTo>
                  <a:lnTo>
                    <a:pt x="3074" y="653"/>
                  </a:lnTo>
                  <a:lnTo>
                    <a:pt x="3072" y="651"/>
                  </a:lnTo>
                  <a:lnTo>
                    <a:pt x="3080" y="646"/>
                  </a:lnTo>
                  <a:lnTo>
                    <a:pt x="3081" y="648"/>
                  </a:lnTo>
                  <a:lnTo>
                    <a:pt x="3082" y="651"/>
                  </a:lnTo>
                  <a:lnTo>
                    <a:pt x="3085" y="653"/>
                  </a:lnTo>
                  <a:lnTo>
                    <a:pt x="3154" y="602"/>
                  </a:lnTo>
                  <a:close/>
                  <a:moveTo>
                    <a:pt x="1306" y="535"/>
                  </a:moveTo>
                  <a:lnTo>
                    <a:pt x="1303" y="535"/>
                  </a:lnTo>
                  <a:lnTo>
                    <a:pt x="1300" y="537"/>
                  </a:lnTo>
                  <a:lnTo>
                    <a:pt x="1297" y="541"/>
                  </a:lnTo>
                  <a:lnTo>
                    <a:pt x="1295" y="544"/>
                  </a:lnTo>
                  <a:lnTo>
                    <a:pt x="1292" y="547"/>
                  </a:lnTo>
                  <a:lnTo>
                    <a:pt x="1291" y="550"/>
                  </a:lnTo>
                  <a:lnTo>
                    <a:pt x="1290" y="552"/>
                  </a:lnTo>
                  <a:lnTo>
                    <a:pt x="1292" y="559"/>
                  </a:lnTo>
                  <a:lnTo>
                    <a:pt x="1298" y="562"/>
                  </a:lnTo>
                  <a:lnTo>
                    <a:pt x="1307" y="562"/>
                  </a:lnTo>
                  <a:lnTo>
                    <a:pt x="1313" y="561"/>
                  </a:lnTo>
                  <a:lnTo>
                    <a:pt x="1316" y="551"/>
                  </a:lnTo>
                  <a:lnTo>
                    <a:pt x="1315" y="542"/>
                  </a:lnTo>
                  <a:lnTo>
                    <a:pt x="1308" y="535"/>
                  </a:lnTo>
                  <a:lnTo>
                    <a:pt x="1306" y="535"/>
                  </a:lnTo>
                  <a:close/>
                  <a:moveTo>
                    <a:pt x="3369" y="534"/>
                  </a:moveTo>
                  <a:lnTo>
                    <a:pt x="3368" y="534"/>
                  </a:lnTo>
                  <a:lnTo>
                    <a:pt x="3366" y="534"/>
                  </a:lnTo>
                  <a:lnTo>
                    <a:pt x="3365" y="535"/>
                  </a:lnTo>
                  <a:lnTo>
                    <a:pt x="3364" y="537"/>
                  </a:lnTo>
                  <a:lnTo>
                    <a:pt x="3363" y="537"/>
                  </a:lnTo>
                  <a:lnTo>
                    <a:pt x="3360" y="540"/>
                  </a:lnTo>
                  <a:lnTo>
                    <a:pt x="3359" y="542"/>
                  </a:lnTo>
                  <a:lnTo>
                    <a:pt x="3356" y="546"/>
                  </a:lnTo>
                  <a:lnTo>
                    <a:pt x="3354" y="551"/>
                  </a:lnTo>
                  <a:lnTo>
                    <a:pt x="3354" y="556"/>
                  </a:lnTo>
                  <a:lnTo>
                    <a:pt x="3353" y="561"/>
                  </a:lnTo>
                  <a:lnTo>
                    <a:pt x="3351" y="567"/>
                  </a:lnTo>
                  <a:lnTo>
                    <a:pt x="3351" y="569"/>
                  </a:lnTo>
                  <a:lnTo>
                    <a:pt x="3351" y="572"/>
                  </a:lnTo>
                  <a:lnTo>
                    <a:pt x="3353" y="576"/>
                  </a:lnTo>
                  <a:lnTo>
                    <a:pt x="3353" y="580"/>
                  </a:lnTo>
                  <a:lnTo>
                    <a:pt x="3353" y="583"/>
                  </a:lnTo>
                  <a:lnTo>
                    <a:pt x="3354" y="585"/>
                  </a:lnTo>
                  <a:lnTo>
                    <a:pt x="3356" y="585"/>
                  </a:lnTo>
                  <a:lnTo>
                    <a:pt x="3359" y="583"/>
                  </a:lnTo>
                  <a:lnTo>
                    <a:pt x="3359" y="583"/>
                  </a:lnTo>
                  <a:lnTo>
                    <a:pt x="3360" y="583"/>
                  </a:lnTo>
                  <a:lnTo>
                    <a:pt x="3361" y="583"/>
                  </a:lnTo>
                  <a:lnTo>
                    <a:pt x="3363" y="582"/>
                  </a:lnTo>
                  <a:lnTo>
                    <a:pt x="3364" y="582"/>
                  </a:lnTo>
                  <a:lnTo>
                    <a:pt x="3365" y="580"/>
                  </a:lnTo>
                  <a:lnTo>
                    <a:pt x="3366" y="576"/>
                  </a:lnTo>
                  <a:lnTo>
                    <a:pt x="3368" y="572"/>
                  </a:lnTo>
                  <a:lnTo>
                    <a:pt x="3368" y="570"/>
                  </a:lnTo>
                  <a:lnTo>
                    <a:pt x="3368" y="567"/>
                  </a:lnTo>
                  <a:lnTo>
                    <a:pt x="3369" y="565"/>
                  </a:lnTo>
                  <a:lnTo>
                    <a:pt x="3370" y="562"/>
                  </a:lnTo>
                  <a:lnTo>
                    <a:pt x="3371" y="560"/>
                  </a:lnTo>
                  <a:lnTo>
                    <a:pt x="3373" y="557"/>
                  </a:lnTo>
                  <a:lnTo>
                    <a:pt x="3373" y="554"/>
                  </a:lnTo>
                  <a:lnTo>
                    <a:pt x="3373" y="551"/>
                  </a:lnTo>
                  <a:lnTo>
                    <a:pt x="3371" y="549"/>
                  </a:lnTo>
                  <a:lnTo>
                    <a:pt x="3370" y="546"/>
                  </a:lnTo>
                  <a:lnTo>
                    <a:pt x="3370" y="544"/>
                  </a:lnTo>
                  <a:lnTo>
                    <a:pt x="3371" y="541"/>
                  </a:lnTo>
                  <a:lnTo>
                    <a:pt x="3373" y="540"/>
                  </a:lnTo>
                  <a:lnTo>
                    <a:pt x="3373" y="537"/>
                  </a:lnTo>
                  <a:lnTo>
                    <a:pt x="3371" y="536"/>
                  </a:lnTo>
                  <a:lnTo>
                    <a:pt x="3370" y="535"/>
                  </a:lnTo>
                  <a:lnTo>
                    <a:pt x="3370" y="534"/>
                  </a:lnTo>
                  <a:lnTo>
                    <a:pt x="3369" y="534"/>
                  </a:lnTo>
                  <a:close/>
                  <a:moveTo>
                    <a:pt x="3320" y="518"/>
                  </a:moveTo>
                  <a:lnTo>
                    <a:pt x="3318" y="518"/>
                  </a:lnTo>
                  <a:lnTo>
                    <a:pt x="3315" y="520"/>
                  </a:lnTo>
                  <a:lnTo>
                    <a:pt x="3313" y="523"/>
                  </a:lnTo>
                  <a:lnTo>
                    <a:pt x="3311" y="525"/>
                  </a:lnTo>
                  <a:lnTo>
                    <a:pt x="3310" y="528"/>
                  </a:lnTo>
                  <a:lnTo>
                    <a:pt x="3309" y="530"/>
                  </a:lnTo>
                  <a:lnTo>
                    <a:pt x="3306" y="532"/>
                  </a:lnTo>
                  <a:lnTo>
                    <a:pt x="3305" y="532"/>
                  </a:lnTo>
                  <a:lnTo>
                    <a:pt x="3303" y="532"/>
                  </a:lnTo>
                  <a:lnTo>
                    <a:pt x="3301" y="532"/>
                  </a:lnTo>
                  <a:lnTo>
                    <a:pt x="3299" y="534"/>
                  </a:lnTo>
                  <a:lnTo>
                    <a:pt x="3297" y="535"/>
                  </a:lnTo>
                  <a:lnTo>
                    <a:pt x="3295" y="537"/>
                  </a:lnTo>
                  <a:lnTo>
                    <a:pt x="3294" y="540"/>
                  </a:lnTo>
                  <a:lnTo>
                    <a:pt x="3294" y="544"/>
                  </a:lnTo>
                  <a:lnTo>
                    <a:pt x="3293" y="547"/>
                  </a:lnTo>
                  <a:lnTo>
                    <a:pt x="3293" y="551"/>
                  </a:lnTo>
                  <a:lnTo>
                    <a:pt x="3292" y="554"/>
                  </a:lnTo>
                  <a:lnTo>
                    <a:pt x="3289" y="562"/>
                  </a:lnTo>
                  <a:lnTo>
                    <a:pt x="3287" y="570"/>
                  </a:lnTo>
                  <a:lnTo>
                    <a:pt x="3285" y="580"/>
                  </a:lnTo>
                  <a:lnTo>
                    <a:pt x="3285" y="606"/>
                  </a:lnTo>
                  <a:lnTo>
                    <a:pt x="3288" y="611"/>
                  </a:lnTo>
                  <a:lnTo>
                    <a:pt x="3288" y="616"/>
                  </a:lnTo>
                  <a:lnTo>
                    <a:pt x="3288" y="622"/>
                  </a:lnTo>
                  <a:lnTo>
                    <a:pt x="3290" y="625"/>
                  </a:lnTo>
                  <a:lnTo>
                    <a:pt x="3292" y="628"/>
                  </a:lnTo>
                  <a:lnTo>
                    <a:pt x="3292" y="629"/>
                  </a:lnTo>
                  <a:lnTo>
                    <a:pt x="3294" y="632"/>
                  </a:lnTo>
                  <a:lnTo>
                    <a:pt x="3294" y="642"/>
                  </a:lnTo>
                  <a:lnTo>
                    <a:pt x="3295" y="644"/>
                  </a:lnTo>
                  <a:lnTo>
                    <a:pt x="3297" y="648"/>
                  </a:lnTo>
                  <a:lnTo>
                    <a:pt x="3297" y="652"/>
                  </a:lnTo>
                  <a:lnTo>
                    <a:pt x="3297" y="656"/>
                  </a:lnTo>
                  <a:lnTo>
                    <a:pt x="3294" y="661"/>
                  </a:lnTo>
                  <a:lnTo>
                    <a:pt x="3293" y="664"/>
                  </a:lnTo>
                  <a:lnTo>
                    <a:pt x="3292" y="668"/>
                  </a:lnTo>
                  <a:lnTo>
                    <a:pt x="3292" y="671"/>
                  </a:lnTo>
                  <a:lnTo>
                    <a:pt x="3289" y="677"/>
                  </a:lnTo>
                  <a:lnTo>
                    <a:pt x="3289" y="682"/>
                  </a:lnTo>
                  <a:lnTo>
                    <a:pt x="3288" y="687"/>
                  </a:lnTo>
                  <a:lnTo>
                    <a:pt x="3288" y="689"/>
                  </a:lnTo>
                  <a:lnTo>
                    <a:pt x="3288" y="692"/>
                  </a:lnTo>
                  <a:lnTo>
                    <a:pt x="3288" y="695"/>
                  </a:lnTo>
                  <a:lnTo>
                    <a:pt x="3288" y="700"/>
                  </a:lnTo>
                  <a:lnTo>
                    <a:pt x="3289" y="700"/>
                  </a:lnTo>
                  <a:lnTo>
                    <a:pt x="3289" y="702"/>
                  </a:lnTo>
                  <a:lnTo>
                    <a:pt x="3290" y="702"/>
                  </a:lnTo>
                  <a:lnTo>
                    <a:pt x="3290" y="702"/>
                  </a:lnTo>
                  <a:lnTo>
                    <a:pt x="3292" y="703"/>
                  </a:lnTo>
                  <a:lnTo>
                    <a:pt x="3294" y="705"/>
                  </a:lnTo>
                  <a:lnTo>
                    <a:pt x="3295" y="708"/>
                  </a:lnTo>
                  <a:lnTo>
                    <a:pt x="3297" y="710"/>
                  </a:lnTo>
                  <a:lnTo>
                    <a:pt x="3297" y="713"/>
                  </a:lnTo>
                  <a:lnTo>
                    <a:pt x="3297" y="715"/>
                  </a:lnTo>
                  <a:lnTo>
                    <a:pt x="3298" y="717"/>
                  </a:lnTo>
                  <a:lnTo>
                    <a:pt x="3299" y="718"/>
                  </a:lnTo>
                  <a:lnTo>
                    <a:pt x="3300" y="719"/>
                  </a:lnTo>
                  <a:lnTo>
                    <a:pt x="3301" y="718"/>
                  </a:lnTo>
                  <a:lnTo>
                    <a:pt x="3303" y="717"/>
                  </a:lnTo>
                  <a:lnTo>
                    <a:pt x="3305" y="714"/>
                  </a:lnTo>
                  <a:lnTo>
                    <a:pt x="3306" y="712"/>
                  </a:lnTo>
                  <a:lnTo>
                    <a:pt x="3309" y="710"/>
                  </a:lnTo>
                  <a:lnTo>
                    <a:pt x="3311" y="710"/>
                  </a:lnTo>
                  <a:lnTo>
                    <a:pt x="3313" y="709"/>
                  </a:lnTo>
                  <a:lnTo>
                    <a:pt x="3313" y="708"/>
                  </a:lnTo>
                  <a:lnTo>
                    <a:pt x="3315" y="708"/>
                  </a:lnTo>
                  <a:lnTo>
                    <a:pt x="3316" y="707"/>
                  </a:lnTo>
                  <a:lnTo>
                    <a:pt x="3318" y="704"/>
                  </a:lnTo>
                  <a:lnTo>
                    <a:pt x="3318" y="703"/>
                  </a:lnTo>
                  <a:lnTo>
                    <a:pt x="3318" y="700"/>
                  </a:lnTo>
                  <a:lnTo>
                    <a:pt x="3319" y="682"/>
                  </a:lnTo>
                  <a:lnTo>
                    <a:pt x="3320" y="666"/>
                  </a:lnTo>
                  <a:lnTo>
                    <a:pt x="3320" y="663"/>
                  </a:lnTo>
                  <a:lnTo>
                    <a:pt x="3320" y="661"/>
                  </a:lnTo>
                  <a:lnTo>
                    <a:pt x="3319" y="658"/>
                  </a:lnTo>
                  <a:lnTo>
                    <a:pt x="3319" y="656"/>
                  </a:lnTo>
                  <a:lnTo>
                    <a:pt x="3318" y="656"/>
                  </a:lnTo>
                  <a:lnTo>
                    <a:pt x="3316" y="654"/>
                  </a:lnTo>
                  <a:lnTo>
                    <a:pt x="3315" y="653"/>
                  </a:lnTo>
                  <a:lnTo>
                    <a:pt x="3315" y="651"/>
                  </a:lnTo>
                  <a:lnTo>
                    <a:pt x="3315" y="648"/>
                  </a:lnTo>
                  <a:lnTo>
                    <a:pt x="3315" y="646"/>
                  </a:lnTo>
                  <a:lnTo>
                    <a:pt x="3315" y="644"/>
                  </a:lnTo>
                  <a:lnTo>
                    <a:pt x="3316" y="644"/>
                  </a:lnTo>
                  <a:lnTo>
                    <a:pt x="3316" y="644"/>
                  </a:lnTo>
                  <a:lnTo>
                    <a:pt x="3318" y="644"/>
                  </a:lnTo>
                  <a:lnTo>
                    <a:pt x="3318" y="644"/>
                  </a:lnTo>
                  <a:lnTo>
                    <a:pt x="3319" y="646"/>
                  </a:lnTo>
                  <a:lnTo>
                    <a:pt x="3321" y="646"/>
                  </a:lnTo>
                  <a:lnTo>
                    <a:pt x="3324" y="646"/>
                  </a:lnTo>
                  <a:lnTo>
                    <a:pt x="3325" y="644"/>
                  </a:lnTo>
                  <a:lnTo>
                    <a:pt x="3326" y="643"/>
                  </a:lnTo>
                  <a:lnTo>
                    <a:pt x="3326" y="641"/>
                  </a:lnTo>
                  <a:lnTo>
                    <a:pt x="3326" y="638"/>
                  </a:lnTo>
                  <a:lnTo>
                    <a:pt x="3326" y="636"/>
                  </a:lnTo>
                  <a:lnTo>
                    <a:pt x="3325" y="633"/>
                  </a:lnTo>
                  <a:lnTo>
                    <a:pt x="3325" y="632"/>
                  </a:lnTo>
                  <a:lnTo>
                    <a:pt x="3324" y="629"/>
                  </a:lnTo>
                  <a:lnTo>
                    <a:pt x="3323" y="627"/>
                  </a:lnTo>
                  <a:lnTo>
                    <a:pt x="3323" y="626"/>
                  </a:lnTo>
                  <a:lnTo>
                    <a:pt x="3321" y="625"/>
                  </a:lnTo>
                  <a:lnTo>
                    <a:pt x="3320" y="623"/>
                  </a:lnTo>
                  <a:lnTo>
                    <a:pt x="3318" y="625"/>
                  </a:lnTo>
                  <a:lnTo>
                    <a:pt x="3316" y="623"/>
                  </a:lnTo>
                  <a:lnTo>
                    <a:pt x="3316" y="622"/>
                  </a:lnTo>
                  <a:lnTo>
                    <a:pt x="3316" y="620"/>
                  </a:lnTo>
                  <a:lnTo>
                    <a:pt x="3316" y="617"/>
                  </a:lnTo>
                  <a:lnTo>
                    <a:pt x="3316" y="613"/>
                  </a:lnTo>
                  <a:lnTo>
                    <a:pt x="3318" y="611"/>
                  </a:lnTo>
                  <a:lnTo>
                    <a:pt x="3318" y="608"/>
                  </a:lnTo>
                  <a:lnTo>
                    <a:pt x="3316" y="606"/>
                  </a:lnTo>
                  <a:lnTo>
                    <a:pt x="3316" y="605"/>
                  </a:lnTo>
                  <a:lnTo>
                    <a:pt x="3315" y="603"/>
                  </a:lnTo>
                  <a:lnTo>
                    <a:pt x="3314" y="602"/>
                  </a:lnTo>
                  <a:lnTo>
                    <a:pt x="3313" y="601"/>
                  </a:lnTo>
                  <a:lnTo>
                    <a:pt x="3313" y="598"/>
                  </a:lnTo>
                  <a:lnTo>
                    <a:pt x="3313" y="585"/>
                  </a:lnTo>
                  <a:lnTo>
                    <a:pt x="3311" y="582"/>
                  </a:lnTo>
                  <a:lnTo>
                    <a:pt x="3310" y="580"/>
                  </a:lnTo>
                  <a:lnTo>
                    <a:pt x="3309" y="577"/>
                  </a:lnTo>
                  <a:lnTo>
                    <a:pt x="3310" y="572"/>
                  </a:lnTo>
                  <a:lnTo>
                    <a:pt x="3311" y="567"/>
                  </a:lnTo>
                  <a:lnTo>
                    <a:pt x="3313" y="562"/>
                  </a:lnTo>
                  <a:lnTo>
                    <a:pt x="3315" y="559"/>
                  </a:lnTo>
                  <a:lnTo>
                    <a:pt x="3316" y="556"/>
                  </a:lnTo>
                  <a:lnTo>
                    <a:pt x="3318" y="555"/>
                  </a:lnTo>
                  <a:lnTo>
                    <a:pt x="3319" y="554"/>
                  </a:lnTo>
                  <a:lnTo>
                    <a:pt x="3321" y="554"/>
                  </a:lnTo>
                  <a:lnTo>
                    <a:pt x="3323" y="555"/>
                  </a:lnTo>
                  <a:lnTo>
                    <a:pt x="3325" y="556"/>
                  </a:lnTo>
                  <a:lnTo>
                    <a:pt x="3325" y="556"/>
                  </a:lnTo>
                  <a:lnTo>
                    <a:pt x="3326" y="557"/>
                  </a:lnTo>
                  <a:lnTo>
                    <a:pt x="3328" y="559"/>
                  </a:lnTo>
                  <a:lnTo>
                    <a:pt x="3329" y="559"/>
                  </a:lnTo>
                  <a:lnTo>
                    <a:pt x="3329" y="559"/>
                  </a:lnTo>
                  <a:lnTo>
                    <a:pt x="3330" y="559"/>
                  </a:lnTo>
                  <a:lnTo>
                    <a:pt x="3330" y="556"/>
                  </a:lnTo>
                  <a:lnTo>
                    <a:pt x="3330" y="551"/>
                  </a:lnTo>
                  <a:lnTo>
                    <a:pt x="3330" y="546"/>
                  </a:lnTo>
                  <a:lnTo>
                    <a:pt x="3328" y="541"/>
                  </a:lnTo>
                  <a:lnTo>
                    <a:pt x="3325" y="531"/>
                  </a:lnTo>
                  <a:lnTo>
                    <a:pt x="3323" y="523"/>
                  </a:lnTo>
                  <a:lnTo>
                    <a:pt x="3320" y="518"/>
                  </a:lnTo>
                  <a:close/>
                  <a:moveTo>
                    <a:pt x="3455" y="515"/>
                  </a:moveTo>
                  <a:lnTo>
                    <a:pt x="3452" y="515"/>
                  </a:lnTo>
                  <a:lnTo>
                    <a:pt x="3448" y="515"/>
                  </a:lnTo>
                  <a:lnTo>
                    <a:pt x="3446" y="518"/>
                  </a:lnTo>
                  <a:lnTo>
                    <a:pt x="3445" y="521"/>
                  </a:lnTo>
                  <a:lnTo>
                    <a:pt x="3442" y="525"/>
                  </a:lnTo>
                  <a:lnTo>
                    <a:pt x="3441" y="528"/>
                  </a:lnTo>
                  <a:lnTo>
                    <a:pt x="3441" y="530"/>
                  </a:lnTo>
                  <a:lnTo>
                    <a:pt x="3440" y="534"/>
                  </a:lnTo>
                  <a:lnTo>
                    <a:pt x="3440" y="539"/>
                  </a:lnTo>
                  <a:lnTo>
                    <a:pt x="3441" y="542"/>
                  </a:lnTo>
                  <a:lnTo>
                    <a:pt x="3441" y="546"/>
                  </a:lnTo>
                  <a:lnTo>
                    <a:pt x="3441" y="545"/>
                  </a:lnTo>
                  <a:lnTo>
                    <a:pt x="3442" y="544"/>
                  </a:lnTo>
                  <a:lnTo>
                    <a:pt x="3442" y="540"/>
                  </a:lnTo>
                  <a:lnTo>
                    <a:pt x="3444" y="537"/>
                  </a:lnTo>
                  <a:lnTo>
                    <a:pt x="3444" y="535"/>
                  </a:lnTo>
                  <a:lnTo>
                    <a:pt x="3444" y="532"/>
                  </a:lnTo>
                  <a:lnTo>
                    <a:pt x="3445" y="531"/>
                  </a:lnTo>
                  <a:lnTo>
                    <a:pt x="3446" y="529"/>
                  </a:lnTo>
                  <a:lnTo>
                    <a:pt x="3447" y="528"/>
                  </a:lnTo>
                  <a:lnTo>
                    <a:pt x="3447" y="526"/>
                  </a:lnTo>
                  <a:lnTo>
                    <a:pt x="3448" y="525"/>
                  </a:lnTo>
                  <a:lnTo>
                    <a:pt x="3451" y="524"/>
                  </a:lnTo>
                  <a:lnTo>
                    <a:pt x="3455" y="523"/>
                  </a:lnTo>
                  <a:lnTo>
                    <a:pt x="3457" y="521"/>
                  </a:lnTo>
                  <a:lnTo>
                    <a:pt x="3460" y="520"/>
                  </a:lnTo>
                  <a:lnTo>
                    <a:pt x="3460" y="520"/>
                  </a:lnTo>
                  <a:lnTo>
                    <a:pt x="3461" y="520"/>
                  </a:lnTo>
                  <a:lnTo>
                    <a:pt x="3462" y="519"/>
                  </a:lnTo>
                  <a:lnTo>
                    <a:pt x="3462" y="518"/>
                  </a:lnTo>
                  <a:lnTo>
                    <a:pt x="3461" y="518"/>
                  </a:lnTo>
                  <a:lnTo>
                    <a:pt x="3458" y="518"/>
                  </a:lnTo>
                  <a:lnTo>
                    <a:pt x="3457" y="516"/>
                  </a:lnTo>
                  <a:lnTo>
                    <a:pt x="3456" y="515"/>
                  </a:lnTo>
                  <a:lnTo>
                    <a:pt x="3455" y="515"/>
                  </a:lnTo>
                  <a:close/>
                  <a:moveTo>
                    <a:pt x="1798" y="457"/>
                  </a:moveTo>
                  <a:lnTo>
                    <a:pt x="2522" y="658"/>
                  </a:lnTo>
                  <a:lnTo>
                    <a:pt x="3339" y="851"/>
                  </a:lnTo>
                  <a:lnTo>
                    <a:pt x="3360" y="852"/>
                  </a:lnTo>
                  <a:lnTo>
                    <a:pt x="3394" y="862"/>
                  </a:lnTo>
                  <a:lnTo>
                    <a:pt x="3405" y="863"/>
                  </a:lnTo>
                  <a:lnTo>
                    <a:pt x="3054" y="1207"/>
                  </a:lnTo>
                  <a:lnTo>
                    <a:pt x="3095" y="1290"/>
                  </a:lnTo>
                  <a:lnTo>
                    <a:pt x="3750" y="1944"/>
                  </a:lnTo>
                  <a:lnTo>
                    <a:pt x="3306" y="2387"/>
                  </a:lnTo>
                  <a:lnTo>
                    <a:pt x="2601" y="1684"/>
                  </a:lnTo>
                  <a:lnTo>
                    <a:pt x="2250" y="2035"/>
                  </a:lnTo>
                  <a:lnTo>
                    <a:pt x="2172" y="1780"/>
                  </a:lnTo>
                  <a:lnTo>
                    <a:pt x="2055" y="1362"/>
                  </a:lnTo>
                  <a:lnTo>
                    <a:pt x="1798" y="457"/>
                  </a:lnTo>
                  <a:close/>
                  <a:moveTo>
                    <a:pt x="1016" y="419"/>
                  </a:moveTo>
                  <a:lnTo>
                    <a:pt x="1011" y="419"/>
                  </a:lnTo>
                  <a:lnTo>
                    <a:pt x="1007" y="422"/>
                  </a:lnTo>
                  <a:lnTo>
                    <a:pt x="1007" y="427"/>
                  </a:lnTo>
                  <a:lnTo>
                    <a:pt x="1008" y="431"/>
                  </a:lnTo>
                  <a:lnTo>
                    <a:pt x="1009" y="432"/>
                  </a:lnTo>
                  <a:lnTo>
                    <a:pt x="1011" y="434"/>
                  </a:lnTo>
                  <a:lnTo>
                    <a:pt x="1013" y="435"/>
                  </a:lnTo>
                  <a:lnTo>
                    <a:pt x="1017" y="437"/>
                  </a:lnTo>
                  <a:lnTo>
                    <a:pt x="1019" y="438"/>
                  </a:lnTo>
                  <a:lnTo>
                    <a:pt x="1023" y="440"/>
                  </a:lnTo>
                  <a:lnTo>
                    <a:pt x="1024" y="443"/>
                  </a:lnTo>
                  <a:lnTo>
                    <a:pt x="1026" y="445"/>
                  </a:lnTo>
                  <a:lnTo>
                    <a:pt x="1026" y="449"/>
                  </a:lnTo>
                  <a:lnTo>
                    <a:pt x="1027" y="453"/>
                  </a:lnTo>
                  <a:lnTo>
                    <a:pt x="1028" y="455"/>
                  </a:lnTo>
                  <a:lnTo>
                    <a:pt x="1029" y="459"/>
                  </a:lnTo>
                  <a:lnTo>
                    <a:pt x="1031" y="465"/>
                  </a:lnTo>
                  <a:lnTo>
                    <a:pt x="1032" y="473"/>
                  </a:lnTo>
                  <a:lnTo>
                    <a:pt x="1034" y="477"/>
                  </a:lnTo>
                  <a:lnTo>
                    <a:pt x="1036" y="477"/>
                  </a:lnTo>
                  <a:lnTo>
                    <a:pt x="1037" y="470"/>
                  </a:lnTo>
                  <a:lnTo>
                    <a:pt x="1037" y="463"/>
                  </a:lnTo>
                  <a:lnTo>
                    <a:pt x="1036" y="455"/>
                  </a:lnTo>
                  <a:lnTo>
                    <a:pt x="1037" y="444"/>
                  </a:lnTo>
                  <a:lnTo>
                    <a:pt x="1036" y="432"/>
                  </a:lnTo>
                  <a:lnTo>
                    <a:pt x="1033" y="428"/>
                  </a:lnTo>
                  <a:lnTo>
                    <a:pt x="1028" y="424"/>
                  </a:lnTo>
                  <a:lnTo>
                    <a:pt x="1022" y="421"/>
                  </a:lnTo>
                  <a:lnTo>
                    <a:pt x="1016" y="419"/>
                  </a:lnTo>
                  <a:close/>
                  <a:moveTo>
                    <a:pt x="1055" y="392"/>
                  </a:moveTo>
                  <a:lnTo>
                    <a:pt x="1049" y="393"/>
                  </a:lnTo>
                  <a:lnTo>
                    <a:pt x="1045" y="397"/>
                  </a:lnTo>
                  <a:lnTo>
                    <a:pt x="1044" y="403"/>
                  </a:lnTo>
                  <a:lnTo>
                    <a:pt x="1044" y="407"/>
                  </a:lnTo>
                  <a:lnTo>
                    <a:pt x="1045" y="411"/>
                  </a:lnTo>
                  <a:lnTo>
                    <a:pt x="1048" y="414"/>
                  </a:lnTo>
                  <a:lnTo>
                    <a:pt x="1052" y="417"/>
                  </a:lnTo>
                  <a:lnTo>
                    <a:pt x="1054" y="418"/>
                  </a:lnTo>
                  <a:lnTo>
                    <a:pt x="1057" y="419"/>
                  </a:lnTo>
                  <a:lnTo>
                    <a:pt x="1058" y="421"/>
                  </a:lnTo>
                  <a:lnTo>
                    <a:pt x="1059" y="422"/>
                  </a:lnTo>
                  <a:lnTo>
                    <a:pt x="1059" y="423"/>
                  </a:lnTo>
                  <a:lnTo>
                    <a:pt x="1059" y="426"/>
                  </a:lnTo>
                  <a:lnTo>
                    <a:pt x="1059" y="429"/>
                  </a:lnTo>
                  <a:lnTo>
                    <a:pt x="1062" y="440"/>
                  </a:lnTo>
                  <a:lnTo>
                    <a:pt x="1068" y="450"/>
                  </a:lnTo>
                  <a:lnTo>
                    <a:pt x="1075" y="459"/>
                  </a:lnTo>
                  <a:lnTo>
                    <a:pt x="1078" y="462"/>
                  </a:lnTo>
                  <a:lnTo>
                    <a:pt x="1083" y="465"/>
                  </a:lnTo>
                  <a:lnTo>
                    <a:pt x="1088" y="472"/>
                  </a:lnTo>
                  <a:lnTo>
                    <a:pt x="1094" y="475"/>
                  </a:lnTo>
                  <a:lnTo>
                    <a:pt x="1099" y="479"/>
                  </a:lnTo>
                  <a:lnTo>
                    <a:pt x="1102" y="479"/>
                  </a:lnTo>
                  <a:lnTo>
                    <a:pt x="1103" y="475"/>
                  </a:lnTo>
                  <a:lnTo>
                    <a:pt x="1102" y="469"/>
                  </a:lnTo>
                  <a:lnTo>
                    <a:pt x="1099" y="462"/>
                  </a:lnTo>
                  <a:lnTo>
                    <a:pt x="1097" y="455"/>
                  </a:lnTo>
                  <a:lnTo>
                    <a:pt x="1094" y="450"/>
                  </a:lnTo>
                  <a:lnTo>
                    <a:pt x="1092" y="443"/>
                  </a:lnTo>
                  <a:lnTo>
                    <a:pt x="1092" y="433"/>
                  </a:lnTo>
                  <a:lnTo>
                    <a:pt x="1090" y="423"/>
                  </a:lnTo>
                  <a:lnTo>
                    <a:pt x="1090" y="413"/>
                  </a:lnTo>
                  <a:lnTo>
                    <a:pt x="1088" y="404"/>
                  </a:lnTo>
                  <a:lnTo>
                    <a:pt x="1083" y="397"/>
                  </a:lnTo>
                  <a:lnTo>
                    <a:pt x="1075" y="393"/>
                  </a:lnTo>
                  <a:lnTo>
                    <a:pt x="1070" y="393"/>
                  </a:lnTo>
                  <a:lnTo>
                    <a:pt x="1063" y="392"/>
                  </a:lnTo>
                  <a:lnTo>
                    <a:pt x="1055" y="392"/>
                  </a:lnTo>
                  <a:close/>
                  <a:moveTo>
                    <a:pt x="2853" y="335"/>
                  </a:moveTo>
                  <a:lnTo>
                    <a:pt x="2858" y="342"/>
                  </a:lnTo>
                  <a:lnTo>
                    <a:pt x="2862" y="352"/>
                  </a:lnTo>
                  <a:lnTo>
                    <a:pt x="2864" y="361"/>
                  </a:lnTo>
                  <a:lnTo>
                    <a:pt x="2867" y="368"/>
                  </a:lnTo>
                  <a:lnTo>
                    <a:pt x="2865" y="376"/>
                  </a:lnTo>
                  <a:lnTo>
                    <a:pt x="2862" y="382"/>
                  </a:lnTo>
                  <a:lnTo>
                    <a:pt x="2859" y="388"/>
                  </a:lnTo>
                  <a:lnTo>
                    <a:pt x="2859" y="413"/>
                  </a:lnTo>
                  <a:lnTo>
                    <a:pt x="2859" y="417"/>
                  </a:lnTo>
                  <a:lnTo>
                    <a:pt x="2859" y="419"/>
                  </a:lnTo>
                  <a:lnTo>
                    <a:pt x="2859" y="423"/>
                  </a:lnTo>
                  <a:lnTo>
                    <a:pt x="2858" y="426"/>
                  </a:lnTo>
                  <a:lnTo>
                    <a:pt x="2857" y="428"/>
                  </a:lnTo>
                  <a:lnTo>
                    <a:pt x="2854" y="434"/>
                  </a:lnTo>
                  <a:lnTo>
                    <a:pt x="2853" y="443"/>
                  </a:lnTo>
                  <a:lnTo>
                    <a:pt x="2851" y="450"/>
                  </a:lnTo>
                  <a:lnTo>
                    <a:pt x="2849" y="457"/>
                  </a:lnTo>
                  <a:lnTo>
                    <a:pt x="2846" y="458"/>
                  </a:lnTo>
                  <a:lnTo>
                    <a:pt x="2841" y="455"/>
                  </a:lnTo>
                  <a:lnTo>
                    <a:pt x="2841" y="454"/>
                  </a:lnTo>
                  <a:lnTo>
                    <a:pt x="2839" y="452"/>
                  </a:lnTo>
                  <a:lnTo>
                    <a:pt x="2839" y="450"/>
                  </a:lnTo>
                  <a:lnTo>
                    <a:pt x="2838" y="448"/>
                  </a:lnTo>
                  <a:lnTo>
                    <a:pt x="2838" y="448"/>
                  </a:lnTo>
                  <a:lnTo>
                    <a:pt x="2837" y="448"/>
                  </a:lnTo>
                  <a:lnTo>
                    <a:pt x="2833" y="452"/>
                  </a:lnTo>
                  <a:lnTo>
                    <a:pt x="2831" y="453"/>
                  </a:lnTo>
                  <a:lnTo>
                    <a:pt x="2829" y="454"/>
                  </a:lnTo>
                  <a:lnTo>
                    <a:pt x="2827" y="453"/>
                  </a:lnTo>
                  <a:lnTo>
                    <a:pt x="2823" y="448"/>
                  </a:lnTo>
                  <a:lnTo>
                    <a:pt x="2819" y="440"/>
                  </a:lnTo>
                  <a:lnTo>
                    <a:pt x="2819" y="432"/>
                  </a:lnTo>
                  <a:lnTo>
                    <a:pt x="2823" y="423"/>
                  </a:lnTo>
                  <a:lnTo>
                    <a:pt x="2824" y="421"/>
                  </a:lnTo>
                  <a:lnTo>
                    <a:pt x="2824" y="418"/>
                  </a:lnTo>
                  <a:lnTo>
                    <a:pt x="2824" y="414"/>
                  </a:lnTo>
                  <a:lnTo>
                    <a:pt x="2826" y="411"/>
                  </a:lnTo>
                  <a:lnTo>
                    <a:pt x="2827" y="407"/>
                  </a:lnTo>
                  <a:lnTo>
                    <a:pt x="2827" y="404"/>
                  </a:lnTo>
                  <a:lnTo>
                    <a:pt x="2828" y="402"/>
                  </a:lnTo>
                  <a:lnTo>
                    <a:pt x="2829" y="401"/>
                  </a:lnTo>
                  <a:lnTo>
                    <a:pt x="2829" y="397"/>
                  </a:lnTo>
                  <a:lnTo>
                    <a:pt x="2827" y="393"/>
                  </a:lnTo>
                  <a:lnTo>
                    <a:pt x="2824" y="389"/>
                  </a:lnTo>
                  <a:lnTo>
                    <a:pt x="2822" y="387"/>
                  </a:lnTo>
                  <a:lnTo>
                    <a:pt x="2821" y="383"/>
                  </a:lnTo>
                  <a:lnTo>
                    <a:pt x="2819" y="381"/>
                  </a:lnTo>
                  <a:lnTo>
                    <a:pt x="2821" y="377"/>
                  </a:lnTo>
                  <a:lnTo>
                    <a:pt x="2821" y="373"/>
                  </a:lnTo>
                  <a:lnTo>
                    <a:pt x="2822" y="370"/>
                  </a:lnTo>
                  <a:lnTo>
                    <a:pt x="2823" y="367"/>
                  </a:lnTo>
                  <a:lnTo>
                    <a:pt x="2826" y="366"/>
                  </a:lnTo>
                  <a:lnTo>
                    <a:pt x="2827" y="365"/>
                  </a:lnTo>
                  <a:lnTo>
                    <a:pt x="2829" y="363"/>
                  </a:lnTo>
                  <a:lnTo>
                    <a:pt x="2832" y="362"/>
                  </a:lnTo>
                  <a:lnTo>
                    <a:pt x="2833" y="362"/>
                  </a:lnTo>
                  <a:lnTo>
                    <a:pt x="2836" y="362"/>
                  </a:lnTo>
                  <a:lnTo>
                    <a:pt x="2837" y="363"/>
                  </a:lnTo>
                  <a:lnTo>
                    <a:pt x="2838" y="366"/>
                  </a:lnTo>
                  <a:lnTo>
                    <a:pt x="2839" y="368"/>
                  </a:lnTo>
                  <a:lnTo>
                    <a:pt x="2841" y="372"/>
                  </a:lnTo>
                  <a:lnTo>
                    <a:pt x="2842" y="375"/>
                  </a:lnTo>
                  <a:lnTo>
                    <a:pt x="2843" y="376"/>
                  </a:lnTo>
                  <a:lnTo>
                    <a:pt x="2844" y="376"/>
                  </a:lnTo>
                  <a:lnTo>
                    <a:pt x="2844" y="376"/>
                  </a:lnTo>
                  <a:lnTo>
                    <a:pt x="2844" y="373"/>
                  </a:lnTo>
                  <a:lnTo>
                    <a:pt x="2844" y="372"/>
                  </a:lnTo>
                  <a:lnTo>
                    <a:pt x="2844" y="370"/>
                  </a:lnTo>
                  <a:lnTo>
                    <a:pt x="2843" y="368"/>
                  </a:lnTo>
                  <a:lnTo>
                    <a:pt x="2843" y="368"/>
                  </a:lnTo>
                  <a:lnTo>
                    <a:pt x="2843" y="358"/>
                  </a:lnTo>
                  <a:lnTo>
                    <a:pt x="2844" y="356"/>
                  </a:lnTo>
                  <a:lnTo>
                    <a:pt x="2843" y="353"/>
                  </a:lnTo>
                  <a:lnTo>
                    <a:pt x="2842" y="352"/>
                  </a:lnTo>
                  <a:lnTo>
                    <a:pt x="2841" y="351"/>
                  </a:lnTo>
                  <a:lnTo>
                    <a:pt x="2839" y="351"/>
                  </a:lnTo>
                  <a:lnTo>
                    <a:pt x="2839" y="347"/>
                  </a:lnTo>
                  <a:lnTo>
                    <a:pt x="2841" y="345"/>
                  </a:lnTo>
                  <a:lnTo>
                    <a:pt x="2842" y="342"/>
                  </a:lnTo>
                  <a:lnTo>
                    <a:pt x="2843" y="341"/>
                  </a:lnTo>
                  <a:lnTo>
                    <a:pt x="2843" y="341"/>
                  </a:lnTo>
                  <a:lnTo>
                    <a:pt x="2846" y="341"/>
                  </a:lnTo>
                  <a:lnTo>
                    <a:pt x="2848" y="340"/>
                  </a:lnTo>
                  <a:lnTo>
                    <a:pt x="2851" y="338"/>
                  </a:lnTo>
                  <a:lnTo>
                    <a:pt x="2853" y="335"/>
                  </a:lnTo>
                  <a:close/>
                  <a:moveTo>
                    <a:pt x="372" y="283"/>
                  </a:moveTo>
                  <a:lnTo>
                    <a:pt x="374" y="284"/>
                  </a:lnTo>
                  <a:lnTo>
                    <a:pt x="374" y="284"/>
                  </a:lnTo>
                  <a:lnTo>
                    <a:pt x="375" y="285"/>
                  </a:lnTo>
                  <a:lnTo>
                    <a:pt x="375" y="286"/>
                  </a:lnTo>
                  <a:lnTo>
                    <a:pt x="374" y="287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69" y="289"/>
                  </a:lnTo>
                  <a:lnTo>
                    <a:pt x="368" y="287"/>
                  </a:lnTo>
                  <a:lnTo>
                    <a:pt x="368" y="286"/>
                  </a:lnTo>
                  <a:lnTo>
                    <a:pt x="368" y="284"/>
                  </a:lnTo>
                  <a:lnTo>
                    <a:pt x="369" y="284"/>
                  </a:lnTo>
                  <a:lnTo>
                    <a:pt x="372" y="283"/>
                  </a:lnTo>
                  <a:close/>
                  <a:moveTo>
                    <a:pt x="3588" y="270"/>
                  </a:moveTo>
                  <a:lnTo>
                    <a:pt x="3588" y="413"/>
                  </a:lnTo>
                  <a:lnTo>
                    <a:pt x="3582" y="506"/>
                  </a:lnTo>
                  <a:lnTo>
                    <a:pt x="3571" y="598"/>
                  </a:lnTo>
                  <a:lnTo>
                    <a:pt x="3554" y="689"/>
                  </a:lnTo>
                  <a:lnTo>
                    <a:pt x="3534" y="777"/>
                  </a:lnTo>
                  <a:lnTo>
                    <a:pt x="3528" y="774"/>
                  </a:lnTo>
                  <a:lnTo>
                    <a:pt x="3521" y="770"/>
                  </a:lnTo>
                  <a:lnTo>
                    <a:pt x="3515" y="768"/>
                  </a:lnTo>
                  <a:lnTo>
                    <a:pt x="3475" y="756"/>
                  </a:lnTo>
                  <a:lnTo>
                    <a:pt x="3434" y="749"/>
                  </a:lnTo>
                  <a:lnTo>
                    <a:pt x="3394" y="745"/>
                  </a:lnTo>
                  <a:lnTo>
                    <a:pt x="3391" y="746"/>
                  </a:lnTo>
                  <a:lnTo>
                    <a:pt x="3389" y="746"/>
                  </a:lnTo>
                  <a:lnTo>
                    <a:pt x="3384" y="743"/>
                  </a:lnTo>
                  <a:lnTo>
                    <a:pt x="3377" y="740"/>
                  </a:lnTo>
                  <a:lnTo>
                    <a:pt x="3370" y="738"/>
                  </a:lnTo>
                  <a:lnTo>
                    <a:pt x="3142" y="684"/>
                  </a:lnTo>
                  <a:lnTo>
                    <a:pt x="3145" y="682"/>
                  </a:lnTo>
                  <a:lnTo>
                    <a:pt x="3146" y="680"/>
                  </a:lnTo>
                  <a:lnTo>
                    <a:pt x="3148" y="680"/>
                  </a:lnTo>
                  <a:lnTo>
                    <a:pt x="3150" y="680"/>
                  </a:lnTo>
                  <a:lnTo>
                    <a:pt x="3152" y="682"/>
                  </a:lnTo>
                  <a:lnTo>
                    <a:pt x="3154" y="682"/>
                  </a:lnTo>
                  <a:lnTo>
                    <a:pt x="3159" y="682"/>
                  </a:lnTo>
                  <a:lnTo>
                    <a:pt x="3162" y="677"/>
                  </a:lnTo>
                  <a:lnTo>
                    <a:pt x="3164" y="674"/>
                  </a:lnTo>
                  <a:lnTo>
                    <a:pt x="3167" y="674"/>
                  </a:lnTo>
                  <a:lnTo>
                    <a:pt x="3169" y="673"/>
                  </a:lnTo>
                  <a:lnTo>
                    <a:pt x="3173" y="671"/>
                  </a:lnTo>
                  <a:lnTo>
                    <a:pt x="3176" y="668"/>
                  </a:lnTo>
                  <a:lnTo>
                    <a:pt x="3176" y="663"/>
                  </a:lnTo>
                  <a:lnTo>
                    <a:pt x="3178" y="659"/>
                  </a:lnTo>
                  <a:lnTo>
                    <a:pt x="3181" y="656"/>
                  </a:lnTo>
                  <a:lnTo>
                    <a:pt x="3181" y="654"/>
                  </a:lnTo>
                  <a:lnTo>
                    <a:pt x="3182" y="653"/>
                  </a:lnTo>
                  <a:lnTo>
                    <a:pt x="3184" y="652"/>
                  </a:lnTo>
                  <a:lnTo>
                    <a:pt x="3186" y="651"/>
                  </a:lnTo>
                  <a:lnTo>
                    <a:pt x="3188" y="649"/>
                  </a:lnTo>
                  <a:lnTo>
                    <a:pt x="3191" y="647"/>
                  </a:lnTo>
                  <a:lnTo>
                    <a:pt x="3193" y="644"/>
                  </a:lnTo>
                  <a:lnTo>
                    <a:pt x="3201" y="643"/>
                  </a:lnTo>
                  <a:lnTo>
                    <a:pt x="3208" y="647"/>
                  </a:lnTo>
                  <a:lnTo>
                    <a:pt x="3214" y="652"/>
                  </a:lnTo>
                  <a:lnTo>
                    <a:pt x="3221" y="658"/>
                  </a:lnTo>
                  <a:lnTo>
                    <a:pt x="3222" y="661"/>
                  </a:lnTo>
                  <a:lnTo>
                    <a:pt x="3224" y="661"/>
                  </a:lnTo>
                  <a:lnTo>
                    <a:pt x="3227" y="661"/>
                  </a:lnTo>
                  <a:lnTo>
                    <a:pt x="3230" y="659"/>
                  </a:lnTo>
                  <a:lnTo>
                    <a:pt x="3233" y="658"/>
                  </a:lnTo>
                  <a:lnTo>
                    <a:pt x="3235" y="656"/>
                  </a:lnTo>
                  <a:lnTo>
                    <a:pt x="3237" y="654"/>
                  </a:lnTo>
                  <a:lnTo>
                    <a:pt x="3239" y="653"/>
                  </a:lnTo>
                  <a:lnTo>
                    <a:pt x="3240" y="652"/>
                  </a:lnTo>
                  <a:lnTo>
                    <a:pt x="3243" y="651"/>
                  </a:lnTo>
                  <a:lnTo>
                    <a:pt x="3244" y="648"/>
                  </a:lnTo>
                  <a:lnTo>
                    <a:pt x="3247" y="644"/>
                  </a:lnTo>
                  <a:lnTo>
                    <a:pt x="3247" y="634"/>
                  </a:lnTo>
                  <a:lnTo>
                    <a:pt x="3244" y="633"/>
                  </a:lnTo>
                  <a:lnTo>
                    <a:pt x="3243" y="632"/>
                  </a:lnTo>
                  <a:lnTo>
                    <a:pt x="3243" y="632"/>
                  </a:lnTo>
                  <a:lnTo>
                    <a:pt x="3243" y="631"/>
                  </a:lnTo>
                  <a:lnTo>
                    <a:pt x="3244" y="629"/>
                  </a:lnTo>
                  <a:lnTo>
                    <a:pt x="3244" y="627"/>
                  </a:lnTo>
                  <a:lnTo>
                    <a:pt x="3245" y="625"/>
                  </a:lnTo>
                  <a:lnTo>
                    <a:pt x="3247" y="622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4" y="618"/>
                  </a:lnTo>
                  <a:lnTo>
                    <a:pt x="3244" y="616"/>
                  </a:lnTo>
                  <a:lnTo>
                    <a:pt x="3240" y="613"/>
                  </a:lnTo>
                  <a:lnTo>
                    <a:pt x="3238" y="610"/>
                  </a:lnTo>
                  <a:lnTo>
                    <a:pt x="3235" y="606"/>
                  </a:lnTo>
                  <a:lnTo>
                    <a:pt x="3235" y="603"/>
                  </a:lnTo>
                  <a:lnTo>
                    <a:pt x="3233" y="598"/>
                  </a:lnTo>
                  <a:lnTo>
                    <a:pt x="3233" y="596"/>
                  </a:lnTo>
                  <a:lnTo>
                    <a:pt x="3232" y="593"/>
                  </a:lnTo>
                  <a:lnTo>
                    <a:pt x="3229" y="590"/>
                  </a:lnTo>
                  <a:lnTo>
                    <a:pt x="3228" y="587"/>
                  </a:lnTo>
                  <a:lnTo>
                    <a:pt x="3227" y="587"/>
                  </a:lnTo>
                  <a:lnTo>
                    <a:pt x="3226" y="587"/>
                  </a:lnTo>
                  <a:lnTo>
                    <a:pt x="3224" y="586"/>
                  </a:lnTo>
                  <a:lnTo>
                    <a:pt x="3223" y="585"/>
                  </a:lnTo>
                  <a:lnTo>
                    <a:pt x="3223" y="582"/>
                  </a:lnTo>
                  <a:lnTo>
                    <a:pt x="3222" y="581"/>
                  </a:lnTo>
                  <a:lnTo>
                    <a:pt x="3222" y="579"/>
                  </a:lnTo>
                  <a:lnTo>
                    <a:pt x="3223" y="576"/>
                  </a:lnTo>
                  <a:lnTo>
                    <a:pt x="3224" y="574"/>
                  </a:lnTo>
                  <a:lnTo>
                    <a:pt x="3226" y="572"/>
                  </a:lnTo>
                  <a:lnTo>
                    <a:pt x="3228" y="567"/>
                  </a:lnTo>
                  <a:lnTo>
                    <a:pt x="3230" y="564"/>
                  </a:lnTo>
                  <a:lnTo>
                    <a:pt x="3233" y="559"/>
                  </a:lnTo>
                  <a:lnTo>
                    <a:pt x="3233" y="556"/>
                  </a:lnTo>
                  <a:lnTo>
                    <a:pt x="3232" y="554"/>
                  </a:lnTo>
                  <a:lnTo>
                    <a:pt x="3230" y="551"/>
                  </a:lnTo>
                  <a:lnTo>
                    <a:pt x="3229" y="550"/>
                  </a:lnTo>
                  <a:lnTo>
                    <a:pt x="3228" y="549"/>
                  </a:lnTo>
                  <a:lnTo>
                    <a:pt x="3228" y="546"/>
                  </a:lnTo>
                  <a:lnTo>
                    <a:pt x="3299" y="489"/>
                  </a:lnTo>
                  <a:lnTo>
                    <a:pt x="3366" y="432"/>
                  </a:lnTo>
                  <a:lnTo>
                    <a:pt x="3431" y="380"/>
                  </a:lnTo>
                  <a:lnTo>
                    <a:pt x="3495" y="331"/>
                  </a:lnTo>
                  <a:lnTo>
                    <a:pt x="3557" y="287"/>
                  </a:lnTo>
                  <a:lnTo>
                    <a:pt x="3573" y="279"/>
                  </a:lnTo>
                  <a:lnTo>
                    <a:pt x="3588" y="270"/>
                  </a:lnTo>
                  <a:close/>
                  <a:moveTo>
                    <a:pt x="3230" y="240"/>
                  </a:moveTo>
                  <a:lnTo>
                    <a:pt x="3230" y="240"/>
                  </a:lnTo>
                  <a:lnTo>
                    <a:pt x="3230" y="241"/>
                  </a:lnTo>
                  <a:lnTo>
                    <a:pt x="3230" y="244"/>
                  </a:lnTo>
                  <a:lnTo>
                    <a:pt x="3232" y="246"/>
                  </a:lnTo>
                  <a:lnTo>
                    <a:pt x="3232" y="248"/>
                  </a:lnTo>
                  <a:lnTo>
                    <a:pt x="3233" y="249"/>
                  </a:lnTo>
                  <a:lnTo>
                    <a:pt x="3233" y="250"/>
                  </a:lnTo>
                  <a:lnTo>
                    <a:pt x="3233" y="251"/>
                  </a:lnTo>
                  <a:lnTo>
                    <a:pt x="3235" y="254"/>
                  </a:lnTo>
                  <a:lnTo>
                    <a:pt x="3235" y="256"/>
                  </a:lnTo>
                  <a:lnTo>
                    <a:pt x="3237" y="259"/>
                  </a:lnTo>
                  <a:lnTo>
                    <a:pt x="3237" y="261"/>
                  </a:lnTo>
                  <a:lnTo>
                    <a:pt x="3238" y="263"/>
                  </a:lnTo>
                  <a:lnTo>
                    <a:pt x="3239" y="263"/>
                  </a:lnTo>
                  <a:lnTo>
                    <a:pt x="3240" y="263"/>
                  </a:lnTo>
                  <a:lnTo>
                    <a:pt x="3240" y="261"/>
                  </a:lnTo>
                  <a:lnTo>
                    <a:pt x="3242" y="259"/>
                  </a:lnTo>
                  <a:lnTo>
                    <a:pt x="3242" y="256"/>
                  </a:lnTo>
                  <a:lnTo>
                    <a:pt x="3242" y="255"/>
                  </a:lnTo>
                  <a:lnTo>
                    <a:pt x="3242" y="253"/>
                  </a:lnTo>
                  <a:lnTo>
                    <a:pt x="3240" y="251"/>
                  </a:lnTo>
                  <a:lnTo>
                    <a:pt x="3239" y="249"/>
                  </a:lnTo>
                  <a:lnTo>
                    <a:pt x="3239" y="248"/>
                  </a:lnTo>
                  <a:lnTo>
                    <a:pt x="3238" y="246"/>
                  </a:lnTo>
                  <a:lnTo>
                    <a:pt x="3238" y="245"/>
                  </a:lnTo>
                  <a:lnTo>
                    <a:pt x="3237" y="244"/>
                  </a:lnTo>
                  <a:lnTo>
                    <a:pt x="3235" y="243"/>
                  </a:lnTo>
                  <a:lnTo>
                    <a:pt x="3234" y="243"/>
                  </a:lnTo>
                  <a:lnTo>
                    <a:pt x="3233" y="241"/>
                  </a:lnTo>
                  <a:lnTo>
                    <a:pt x="3232" y="240"/>
                  </a:lnTo>
                  <a:lnTo>
                    <a:pt x="3230" y="240"/>
                  </a:lnTo>
                  <a:close/>
                  <a:moveTo>
                    <a:pt x="2887" y="224"/>
                  </a:moveTo>
                  <a:lnTo>
                    <a:pt x="2888" y="225"/>
                  </a:lnTo>
                  <a:lnTo>
                    <a:pt x="2890" y="228"/>
                  </a:lnTo>
                  <a:lnTo>
                    <a:pt x="2889" y="234"/>
                  </a:lnTo>
                  <a:lnTo>
                    <a:pt x="2887" y="241"/>
                  </a:lnTo>
                  <a:lnTo>
                    <a:pt x="2883" y="249"/>
                  </a:lnTo>
                  <a:lnTo>
                    <a:pt x="2882" y="256"/>
                  </a:lnTo>
                  <a:lnTo>
                    <a:pt x="2885" y="263"/>
                  </a:lnTo>
                  <a:lnTo>
                    <a:pt x="2887" y="264"/>
                  </a:lnTo>
                  <a:lnTo>
                    <a:pt x="2889" y="264"/>
                  </a:lnTo>
                  <a:lnTo>
                    <a:pt x="2890" y="263"/>
                  </a:lnTo>
                  <a:lnTo>
                    <a:pt x="2893" y="263"/>
                  </a:lnTo>
                  <a:lnTo>
                    <a:pt x="2895" y="263"/>
                  </a:lnTo>
                  <a:lnTo>
                    <a:pt x="2898" y="263"/>
                  </a:lnTo>
                  <a:lnTo>
                    <a:pt x="2900" y="265"/>
                  </a:lnTo>
                  <a:lnTo>
                    <a:pt x="2902" y="265"/>
                  </a:lnTo>
                  <a:lnTo>
                    <a:pt x="2903" y="266"/>
                  </a:lnTo>
                  <a:lnTo>
                    <a:pt x="2903" y="269"/>
                  </a:lnTo>
                  <a:lnTo>
                    <a:pt x="2904" y="273"/>
                  </a:lnTo>
                  <a:lnTo>
                    <a:pt x="2904" y="276"/>
                  </a:lnTo>
                  <a:lnTo>
                    <a:pt x="2903" y="280"/>
                  </a:lnTo>
                  <a:lnTo>
                    <a:pt x="2902" y="283"/>
                  </a:lnTo>
                  <a:lnTo>
                    <a:pt x="2900" y="286"/>
                  </a:lnTo>
                  <a:lnTo>
                    <a:pt x="2899" y="290"/>
                  </a:lnTo>
                  <a:lnTo>
                    <a:pt x="2898" y="295"/>
                  </a:lnTo>
                  <a:lnTo>
                    <a:pt x="2897" y="300"/>
                  </a:lnTo>
                  <a:lnTo>
                    <a:pt x="2895" y="305"/>
                  </a:lnTo>
                  <a:lnTo>
                    <a:pt x="2894" y="309"/>
                  </a:lnTo>
                  <a:lnTo>
                    <a:pt x="2894" y="311"/>
                  </a:lnTo>
                  <a:lnTo>
                    <a:pt x="2894" y="314"/>
                  </a:lnTo>
                  <a:lnTo>
                    <a:pt x="2895" y="315"/>
                  </a:lnTo>
                  <a:lnTo>
                    <a:pt x="2898" y="317"/>
                  </a:lnTo>
                  <a:lnTo>
                    <a:pt x="2900" y="319"/>
                  </a:lnTo>
                  <a:lnTo>
                    <a:pt x="2903" y="321"/>
                  </a:lnTo>
                  <a:lnTo>
                    <a:pt x="2903" y="322"/>
                  </a:lnTo>
                  <a:lnTo>
                    <a:pt x="2903" y="324"/>
                  </a:lnTo>
                  <a:lnTo>
                    <a:pt x="2904" y="326"/>
                  </a:lnTo>
                  <a:lnTo>
                    <a:pt x="2904" y="330"/>
                  </a:lnTo>
                  <a:lnTo>
                    <a:pt x="2904" y="334"/>
                  </a:lnTo>
                  <a:lnTo>
                    <a:pt x="2905" y="336"/>
                  </a:lnTo>
                  <a:lnTo>
                    <a:pt x="2905" y="338"/>
                  </a:lnTo>
                  <a:lnTo>
                    <a:pt x="2907" y="340"/>
                  </a:lnTo>
                  <a:lnTo>
                    <a:pt x="2907" y="342"/>
                  </a:lnTo>
                  <a:lnTo>
                    <a:pt x="2908" y="345"/>
                  </a:lnTo>
                  <a:lnTo>
                    <a:pt x="2908" y="347"/>
                  </a:lnTo>
                  <a:lnTo>
                    <a:pt x="2909" y="351"/>
                  </a:lnTo>
                  <a:lnTo>
                    <a:pt x="2909" y="353"/>
                  </a:lnTo>
                  <a:lnTo>
                    <a:pt x="2909" y="356"/>
                  </a:lnTo>
                  <a:lnTo>
                    <a:pt x="2910" y="357"/>
                  </a:lnTo>
                  <a:lnTo>
                    <a:pt x="2910" y="361"/>
                  </a:lnTo>
                  <a:lnTo>
                    <a:pt x="2912" y="363"/>
                  </a:lnTo>
                  <a:lnTo>
                    <a:pt x="2913" y="365"/>
                  </a:lnTo>
                  <a:lnTo>
                    <a:pt x="2914" y="367"/>
                  </a:lnTo>
                  <a:lnTo>
                    <a:pt x="2915" y="368"/>
                  </a:lnTo>
                  <a:lnTo>
                    <a:pt x="2917" y="373"/>
                  </a:lnTo>
                  <a:lnTo>
                    <a:pt x="2918" y="380"/>
                  </a:lnTo>
                  <a:lnTo>
                    <a:pt x="2920" y="385"/>
                  </a:lnTo>
                  <a:lnTo>
                    <a:pt x="2923" y="394"/>
                  </a:lnTo>
                  <a:lnTo>
                    <a:pt x="2925" y="406"/>
                  </a:lnTo>
                  <a:lnTo>
                    <a:pt x="2928" y="411"/>
                  </a:lnTo>
                  <a:lnTo>
                    <a:pt x="2930" y="414"/>
                  </a:lnTo>
                  <a:lnTo>
                    <a:pt x="2933" y="419"/>
                  </a:lnTo>
                  <a:lnTo>
                    <a:pt x="2935" y="427"/>
                  </a:lnTo>
                  <a:lnTo>
                    <a:pt x="2936" y="437"/>
                  </a:lnTo>
                  <a:lnTo>
                    <a:pt x="2935" y="448"/>
                  </a:lnTo>
                  <a:lnTo>
                    <a:pt x="2932" y="454"/>
                  </a:lnTo>
                  <a:lnTo>
                    <a:pt x="2932" y="462"/>
                  </a:lnTo>
                  <a:lnTo>
                    <a:pt x="2930" y="469"/>
                  </a:lnTo>
                  <a:lnTo>
                    <a:pt x="2929" y="473"/>
                  </a:lnTo>
                  <a:lnTo>
                    <a:pt x="2929" y="475"/>
                  </a:lnTo>
                  <a:lnTo>
                    <a:pt x="2928" y="477"/>
                  </a:lnTo>
                  <a:lnTo>
                    <a:pt x="2927" y="478"/>
                  </a:lnTo>
                  <a:lnTo>
                    <a:pt x="2927" y="479"/>
                  </a:lnTo>
                  <a:lnTo>
                    <a:pt x="2925" y="480"/>
                  </a:lnTo>
                  <a:lnTo>
                    <a:pt x="2924" y="482"/>
                  </a:lnTo>
                  <a:lnTo>
                    <a:pt x="2923" y="482"/>
                  </a:lnTo>
                  <a:lnTo>
                    <a:pt x="2922" y="482"/>
                  </a:lnTo>
                  <a:lnTo>
                    <a:pt x="2920" y="480"/>
                  </a:lnTo>
                  <a:lnTo>
                    <a:pt x="2919" y="479"/>
                  </a:lnTo>
                  <a:lnTo>
                    <a:pt x="2918" y="478"/>
                  </a:lnTo>
                  <a:lnTo>
                    <a:pt x="2913" y="478"/>
                  </a:lnTo>
                  <a:lnTo>
                    <a:pt x="2913" y="478"/>
                  </a:lnTo>
                  <a:lnTo>
                    <a:pt x="2912" y="479"/>
                  </a:lnTo>
                  <a:lnTo>
                    <a:pt x="2912" y="479"/>
                  </a:lnTo>
                  <a:lnTo>
                    <a:pt x="2910" y="480"/>
                  </a:lnTo>
                  <a:lnTo>
                    <a:pt x="2908" y="482"/>
                  </a:lnTo>
                  <a:lnTo>
                    <a:pt x="2905" y="483"/>
                  </a:lnTo>
                  <a:lnTo>
                    <a:pt x="2902" y="483"/>
                  </a:lnTo>
                  <a:lnTo>
                    <a:pt x="2900" y="483"/>
                  </a:lnTo>
                  <a:lnTo>
                    <a:pt x="2897" y="483"/>
                  </a:lnTo>
                  <a:lnTo>
                    <a:pt x="2894" y="484"/>
                  </a:lnTo>
                  <a:lnTo>
                    <a:pt x="2892" y="486"/>
                  </a:lnTo>
                  <a:lnTo>
                    <a:pt x="2890" y="490"/>
                  </a:lnTo>
                  <a:lnTo>
                    <a:pt x="2888" y="491"/>
                  </a:lnTo>
                  <a:lnTo>
                    <a:pt x="2885" y="494"/>
                  </a:lnTo>
                  <a:lnTo>
                    <a:pt x="2883" y="495"/>
                  </a:lnTo>
                  <a:lnTo>
                    <a:pt x="2879" y="496"/>
                  </a:lnTo>
                  <a:lnTo>
                    <a:pt x="2877" y="498"/>
                  </a:lnTo>
                  <a:lnTo>
                    <a:pt x="2874" y="498"/>
                  </a:lnTo>
                  <a:lnTo>
                    <a:pt x="2873" y="495"/>
                  </a:lnTo>
                  <a:lnTo>
                    <a:pt x="2870" y="490"/>
                  </a:lnTo>
                  <a:lnTo>
                    <a:pt x="2873" y="485"/>
                  </a:lnTo>
                  <a:lnTo>
                    <a:pt x="2877" y="479"/>
                  </a:lnTo>
                  <a:lnTo>
                    <a:pt x="2882" y="474"/>
                  </a:lnTo>
                  <a:lnTo>
                    <a:pt x="2885" y="472"/>
                  </a:lnTo>
                  <a:lnTo>
                    <a:pt x="2888" y="467"/>
                  </a:lnTo>
                  <a:lnTo>
                    <a:pt x="2892" y="460"/>
                  </a:lnTo>
                  <a:lnTo>
                    <a:pt x="2893" y="454"/>
                  </a:lnTo>
                  <a:lnTo>
                    <a:pt x="2890" y="448"/>
                  </a:lnTo>
                  <a:lnTo>
                    <a:pt x="2889" y="448"/>
                  </a:lnTo>
                  <a:lnTo>
                    <a:pt x="2888" y="449"/>
                  </a:lnTo>
                  <a:lnTo>
                    <a:pt x="2887" y="449"/>
                  </a:lnTo>
                  <a:lnTo>
                    <a:pt x="2885" y="449"/>
                  </a:lnTo>
                  <a:lnTo>
                    <a:pt x="2885" y="448"/>
                  </a:lnTo>
                  <a:lnTo>
                    <a:pt x="2885" y="440"/>
                  </a:lnTo>
                  <a:lnTo>
                    <a:pt x="2883" y="438"/>
                  </a:lnTo>
                  <a:lnTo>
                    <a:pt x="2882" y="435"/>
                  </a:lnTo>
                  <a:lnTo>
                    <a:pt x="2882" y="434"/>
                  </a:lnTo>
                  <a:lnTo>
                    <a:pt x="2883" y="432"/>
                  </a:lnTo>
                  <a:lnTo>
                    <a:pt x="2883" y="428"/>
                  </a:lnTo>
                  <a:lnTo>
                    <a:pt x="2882" y="424"/>
                  </a:lnTo>
                  <a:lnTo>
                    <a:pt x="2882" y="421"/>
                  </a:lnTo>
                  <a:lnTo>
                    <a:pt x="2882" y="418"/>
                  </a:lnTo>
                  <a:lnTo>
                    <a:pt x="2880" y="413"/>
                  </a:lnTo>
                  <a:lnTo>
                    <a:pt x="2878" y="408"/>
                  </a:lnTo>
                  <a:lnTo>
                    <a:pt x="2878" y="403"/>
                  </a:lnTo>
                  <a:lnTo>
                    <a:pt x="2878" y="397"/>
                  </a:lnTo>
                  <a:lnTo>
                    <a:pt x="2878" y="397"/>
                  </a:lnTo>
                  <a:lnTo>
                    <a:pt x="2879" y="399"/>
                  </a:lnTo>
                  <a:lnTo>
                    <a:pt x="2882" y="401"/>
                  </a:lnTo>
                  <a:lnTo>
                    <a:pt x="2883" y="404"/>
                  </a:lnTo>
                  <a:lnTo>
                    <a:pt x="2884" y="407"/>
                  </a:lnTo>
                  <a:lnTo>
                    <a:pt x="2887" y="408"/>
                  </a:lnTo>
                  <a:lnTo>
                    <a:pt x="2888" y="409"/>
                  </a:lnTo>
                  <a:lnTo>
                    <a:pt x="2890" y="408"/>
                  </a:lnTo>
                  <a:lnTo>
                    <a:pt x="2890" y="404"/>
                  </a:lnTo>
                  <a:lnTo>
                    <a:pt x="2890" y="401"/>
                  </a:lnTo>
                  <a:lnTo>
                    <a:pt x="2890" y="397"/>
                  </a:lnTo>
                  <a:lnTo>
                    <a:pt x="2890" y="393"/>
                  </a:lnTo>
                  <a:lnTo>
                    <a:pt x="2890" y="389"/>
                  </a:lnTo>
                  <a:lnTo>
                    <a:pt x="2892" y="387"/>
                  </a:lnTo>
                  <a:lnTo>
                    <a:pt x="2892" y="385"/>
                  </a:lnTo>
                  <a:lnTo>
                    <a:pt x="2892" y="383"/>
                  </a:lnTo>
                  <a:lnTo>
                    <a:pt x="2892" y="382"/>
                  </a:lnTo>
                  <a:lnTo>
                    <a:pt x="2890" y="380"/>
                  </a:lnTo>
                  <a:lnTo>
                    <a:pt x="2890" y="377"/>
                  </a:lnTo>
                  <a:lnTo>
                    <a:pt x="2889" y="375"/>
                  </a:lnTo>
                  <a:lnTo>
                    <a:pt x="2889" y="372"/>
                  </a:lnTo>
                  <a:lnTo>
                    <a:pt x="2888" y="368"/>
                  </a:lnTo>
                  <a:lnTo>
                    <a:pt x="2888" y="366"/>
                  </a:lnTo>
                  <a:lnTo>
                    <a:pt x="2888" y="363"/>
                  </a:lnTo>
                  <a:lnTo>
                    <a:pt x="2888" y="361"/>
                  </a:lnTo>
                  <a:lnTo>
                    <a:pt x="2888" y="358"/>
                  </a:lnTo>
                  <a:lnTo>
                    <a:pt x="2887" y="357"/>
                  </a:lnTo>
                  <a:lnTo>
                    <a:pt x="2887" y="356"/>
                  </a:lnTo>
                  <a:lnTo>
                    <a:pt x="2884" y="355"/>
                  </a:lnTo>
                  <a:lnTo>
                    <a:pt x="2883" y="355"/>
                  </a:lnTo>
                  <a:lnTo>
                    <a:pt x="2882" y="356"/>
                  </a:lnTo>
                  <a:lnTo>
                    <a:pt x="2880" y="356"/>
                  </a:lnTo>
                  <a:lnTo>
                    <a:pt x="2879" y="357"/>
                  </a:lnTo>
                  <a:lnTo>
                    <a:pt x="2878" y="358"/>
                  </a:lnTo>
                  <a:lnTo>
                    <a:pt x="2877" y="358"/>
                  </a:lnTo>
                  <a:lnTo>
                    <a:pt x="2875" y="357"/>
                  </a:lnTo>
                  <a:lnTo>
                    <a:pt x="2873" y="355"/>
                  </a:lnTo>
                  <a:lnTo>
                    <a:pt x="2873" y="352"/>
                  </a:lnTo>
                  <a:lnTo>
                    <a:pt x="2873" y="350"/>
                  </a:lnTo>
                  <a:lnTo>
                    <a:pt x="2874" y="347"/>
                  </a:lnTo>
                  <a:lnTo>
                    <a:pt x="2875" y="346"/>
                  </a:lnTo>
                  <a:lnTo>
                    <a:pt x="2875" y="342"/>
                  </a:lnTo>
                  <a:lnTo>
                    <a:pt x="2878" y="340"/>
                  </a:lnTo>
                  <a:lnTo>
                    <a:pt x="2877" y="337"/>
                  </a:lnTo>
                  <a:lnTo>
                    <a:pt x="2877" y="335"/>
                  </a:lnTo>
                  <a:lnTo>
                    <a:pt x="2875" y="332"/>
                  </a:lnTo>
                  <a:lnTo>
                    <a:pt x="2875" y="329"/>
                  </a:lnTo>
                  <a:lnTo>
                    <a:pt x="2874" y="326"/>
                  </a:lnTo>
                  <a:lnTo>
                    <a:pt x="2874" y="324"/>
                  </a:lnTo>
                  <a:lnTo>
                    <a:pt x="2873" y="324"/>
                  </a:lnTo>
                  <a:lnTo>
                    <a:pt x="2872" y="324"/>
                  </a:lnTo>
                  <a:lnTo>
                    <a:pt x="2870" y="322"/>
                  </a:lnTo>
                  <a:lnTo>
                    <a:pt x="2869" y="322"/>
                  </a:lnTo>
                  <a:lnTo>
                    <a:pt x="2868" y="321"/>
                  </a:lnTo>
                  <a:lnTo>
                    <a:pt x="2868" y="319"/>
                  </a:lnTo>
                  <a:lnTo>
                    <a:pt x="2868" y="315"/>
                  </a:lnTo>
                  <a:lnTo>
                    <a:pt x="2868" y="312"/>
                  </a:lnTo>
                  <a:lnTo>
                    <a:pt x="2869" y="309"/>
                  </a:lnTo>
                  <a:lnTo>
                    <a:pt x="2869" y="306"/>
                  </a:lnTo>
                  <a:lnTo>
                    <a:pt x="2870" y="305"/>
                  </a:lnTo>
                  <a:lnTo>
                    <a:pt x="2868" y="302"/>
                  </a:lnTo>
                  <a:lnTo>
                    <a:pt x="2865" y="302"/>
                  </a:lnTo>
                  <a:lnTo>
                    <a:pt x="2865" y="302"/>
                  </a:lnTo>
                  <a:lnTo>
                    <a:pt x="2863" y="300"/>
                  </a:lnTo>
                  <a:lnTo>
                    <a:pt x="2862" y="299"/>
                  </a:lnTo>
                  <a:lnTo>
                    <a:pt x="2862" y="295"/>
                  </a:lnTo>
                  <a:lnTo>
                    <a:pt x="2862" y="292"/>
                  </a:lnTo>
                  <a:lnTo>
                    <a:pt x="2863" y="290"/>
                  </a:lnTo>
                  <a:lnTo>
                    <a:pt x="2864" y="287"/>
                  </a:lnTo>
                  <a:lnTo>
                    <a:pt x="2865" y="286"/>
                  </a:lnTo>
                  <a:lnTo>
                    <a:pt x="2865" y="283"/>
                  </a:lnTo>
                  <a:lnTo>
                    <a:pt x="2864" y="281"/>
                  </a:lnTo>
                  <a:lnTo>
                    <a:pt x="2864" y="280"/>
                  </a:lnTo>
                  <a:lnTo>
                    <a:pt x="2863" y="278"/>
                  </a:lnTo>
                  <a:lnTo>
                    <a:pt x="2863" y="276"/>
                  </a:lnTo>
                  <a:lnTo>
                    <a:pt x="2863" y="273"/>
                  </a:lnTo>
                  <a:lnTo>
                    <a:pt x="2864" y="270"/>
                  </a:lnTo>
                  <a:lnTo>
                    <a:pt x="2864" y="268"/>
                  </a:lnTo>
                  <a:lnTo>
                    <a:pt x="2865" y="265"/>
                  </a:lnTo>
                  <a:lnTo>
                    <a:pt x="2865" y="261"/>
                  </a:lnTo>
                  <a:lnTo>
                    <a:pt x="2867" y="256"/>
                  </a:lnTo>
                  <a:lnTo>
                    <a:pt x="2867" y="251"/>
                  </a:lnTo>
                  <a:lnTo>
                    <a:pt x="2868" y="246"/>
                  </a:lnTo>
                  <a:lnTo>
                    <a:pt x="2868" y="240"/>
                  </a:lnTo>
                  <a:lnTo>
                    <a:pt x="2870" y="232"/>
                  </a:lnTo>
                  <a:lnTo>
                    <a:pt x="2873" y="225"/>
                  </a:lnTo>
                  <a:lnTo>
                    <a:pt x="2874" y="228"/>
                  </a:lnTo>
                  <a:lnTo>
                    <a:pt x="2877" y="230"/>
                  </a:lnTo>
                  <a:lnTo>
                    <a:pt x="2878" y="230"/>
                  </a:lnTo>
                  <a:lnTo>
                    <a:pt x="2879" y="229"/>
                  </a:lnTo>
                  <a:lnTo>
                    <a:pt x="2882" y="228"/>
                  </a:lnTo>
                  <a:lnTo>
                    <a:pt x="2883" y="227"/>
                  </a:lnTo>
                  <a:lnTo>
                    <a:pt x="2884" y="225"/>
                  </a:lnTo>
                  <a:lnTo>
                    <a:pt x="2885" y="224"/>
                  </a:lnTo>
                  <a:lnTo>
                    <a:pt x="2887" y="224"/>
                  </a:lnTo>
                  <a:close/>
                  <a:moveTo>
                    <a:pt x="3178" y="149"/>
                  </a:moveTo>
                  <a:lnTo>
                    <a:pt x="3176" y="151"/>
                  </a:lnTo>
                  <a:lnTo>
                    <a:pt x="3176" y="154"/>
                  </a:lnTo>
                  <a:lnTo>
                    <a:pt x="3177" y="161"/>
                  </a:lnTo>
                  <a:lnTo>
                    <a:pt x="3178" y="167"/>
                  </a:lnTo>
                  <a:lnTo>
                    <a:pt x="3178" y="173"/>
                  </a:lnTo>
                  <a:lnTo>
                    <a:pt x="3181" y="178"/>
                  </a:lnTo>
                  <a:lnTo>
                    <a:pt x="3183" y="183"/>
                  </a:lnTo>
                  <a:lnTo>
                    <a:pt x="3184" y="189"/>
                  </a:lnTo>
                  <a:lnTo>
                    <a:pt x="3186" y="193"/>
                  </a:lnTo>
                  <a:lnTo>
                    <a:pt x="3186" y="197"/>
                  </a:lnTo>
                  <a:lnTo>
                    <a:pt x="3186" y="200"/>
                  </a:lnTo>
                  <a:lnTo>
                    <a:pt x="3187" y="204"/>
                  </a:lnTo>
                  <a:lnTo>
                    <a:pt x="3188" y="207"/>
                  </a:lnTo>
                  <a:lnTo>
                    <a:pt x="3189" y="207"/>
                  </a:lnTo>
                  <a:lnTo>
                    <a:pt x="3192" y="207"/>
                  </a:lnTo>
                  <a:lnTo>
                    <a:pt x="3193" y="205"/>
                  </a:lnTo>
                  <a:lnTo>
                    <a:pt x="3194" y="203"/>
                  </a:lnTo>
                  <a:lnTo>
                    <a:pt x="3194" y="202"/>
                  </a:lnTo>
                  <a:lnTo>
                    <a:pt x="3194" y="199"/>
                  </a:lnTo>
                  <a:lnTo>
                    <a:pt x="3194" y="197"/>
                  </a:lnTo>
                  <a:lnTo>
                    <a:pt x="3196" y="194"/>
                  </a:lnTo>
                  <a:lnTo>
                    <a:pt x="3197" y="192"/>
                  </a:lnTo>
                  <a:lnTo>
                    <a:pt x="3197" y="183"/>
                  </a:lnTo>
                  <a:lnTo>
                    <a:pt x="3198" y="182"/>
                  </a:lnTo>
                  <a:lnTo>
                    <a:pt x="3198" y="179"/>
                  </a:lnTo>
                  <a:lnTo>
                    <a:pt x="3198" y="177"/>
                  </a:lnTo>
                  <a:lnTo>
                    <a:pt x="3198" y="174"/>
                  </a:lnTo>
                  <a:lnTo>
                    <a:pt x="3197" y="172"/>
                  </a:lnTo>
                  <a:lnTo>
                    <a:pt x="3197" y="171"/>
                  </a:lnTo>
                  <a:lnTo>
                    <a:pt x="3194" y="169"/>
                  </a:lnTo>
                  <a:lnTo>
                    <a:pt x="3193" y="168"/>
                  </a:lnTo>
                  <a:lnTo>
                    <a:pt x="3191" y="166"/>
                  </a:lnTo>
                  <a:lnTo>
                    <a:pt x="3189" y="163"/>
                  </a:lnTo>
                  <a:lnTo>
                    <a:pt x="3189" y="161"/>
                  </a:lnTo>
                  <a:lnTo>
                    <a:pt x="3189" y="158"/>
                  </a:lnTo>
                  <a:lnTo>
                    <a:pt x="3188" y="154"/>
                  </a:lnTo>
                  <a:lnTo>
                    <a:pt x="3187" y="152"/>
                  </a:lnTo>
                  <a:lnTo>
                    <a:pt x="3184" y="152"/>
                  </a:lnTo>
                  <a:lnTo>
                    <a:pt x="3182" y="151"/>
                  </a:lnTo>
                  <a:lnTo>
                    <a:pt x="3178" y="149"/>
                  </a:lnTo>
                  <a:close/>
                  <a:moveTo>
                    <a:pt x="829" y="135"/>
                  </a:moveTo>
                  <a:lnTo>
                    <a:pt x="826" y="136"/>
                  </a:lnTo>
                  <a:lnTo>
                    <a:pt x="824" y="137"/>
                  </a:lnTo>
                  <a:lnTo>
                    <a:pt x="821" y="142"/>
                  </a:lnTo>
                  <a:lnTo>
                    <a:pt x="815" y="152"/>
                  </a:lnTo>
                  <a:lnTo>
                    <a:pt x="806" y="159"/>
                  </a:lnTo>
                  <a:lnTo>
                    <a:pt x="800" y="168"/>
                  </a:lnTo>
                  <a:lnTo>
                    <a:pt x="795" y="178"/>
                  </a:lnTo>
                  <a:lnTo>
                    <a:pt x="795" y="182"/>
                  </a:lnTo>
                  <a:lnTo>
                    <a:pt x="795" y="184"/>
                  </a:lnTo>
                  <a:lnTo>
                    <a:pt x="796" y="186"/>
                  </a:lnTo>
                  <a:lnTo>
                    <a:pt x="796" y="186"/>
                  </a:lnTo>
                  <a:lnTo>
                    <a:pt x="798" y="184"/>
                  </a:lnTo>
                  <a:lnTo>
                    <a:pt x="800" y="183"/>
                  </a:lnTo>
                  <a:lnTo>
                    <a:pt x="801" y="181"/>
                  </a:lnTo>
                  <a:lnTo>
                    <a:pt x="803" y="179"/>
                  </a:lnTo>
                  <a:lnTo>
                    <a:pt x="804" y="177"/>
                  </a:lnTo>
                  <a:lnTo>
                    <a:pt x="805" y="174"/>
                  </a:lnTo>
                  <a:lnTo>
                    <a:pt x="806" y="173"/>
                  </a:lnTo>
                  <a:lnTo>
                    <a:pt x="811" y="168"/>
                  </a:lnTo>
                  <a:lnTo>
                    <a:pt x="818" y="167"/>
                  </a:lnTo>
                  <a:lnTo>
                    <a:pt x="825" y="166"/>
                  </a:lnTo>
                  <a:lnTo>
                    <a:pt x="830" y="164"/>
                  </a:lnTo>
                  <a:lnTo>
                    <a:pt x="835" y="159"/>
                  </a:lnTo>
                  <a:lnTo>
                    <a:pt x="836" y="156"/>
                  </a:lnTo>
                  <a:lnTo>
                    <a:pt x="837" y="152"/>
                  </a:lnTo>
                  <a:lnTo>
                    <a:pt x="837" y="148"/>
                  </a:lnTo>
                  <a:lnTo>
                    <a:pt x="836" y="144"/>
                  </a:lnTo>
                  <a:lnTo>
                    <a:pt x="835" y="141"/>
                  </a:lnTo>
                  <a:lnTo>
                    <a:pt x="834" y="137"/>
                  </a:lnTo>
                  <a:lnTo>
                    <a:pt x="831" y="136"/>
                  </a:lnTo>
                  <a:lnTo>
                    <a:pt x="829" y="135"/>
                  </a:lnTo>
                  <a:close/>
                  <a:moveTo>
                    <a:pt x="3207" y="123"/>
                  </a:moveTo>
                  <a:lnTo>
                    <a:pt x="3206" y="125"/>
                  </a:lnTo>
                  <a:lnTo>
                    <a:pt x="3204" y="126"/>
                  </a:lnTo>
                  <a:lnTo>
                    <a:pt x="3204" y="142"/>
                  </a:lnTo>
                  <a:lnTo>
                    <a:pt x="3204" y="144"/>
                  </a:lnTo>
                  <a:lnTo>
                    <a:pt x="3206" y="147"/>
                  </a:lnTo>
                  <a:lnTo>
                    <a:pt x="3206" y="149"/>
                  </a:lnTo>
                  <a:lnTo>
                    <a:pt x="3207" y="152"/>
                  </a:lnTo>
                  <a:lnTo>
                    <a:pt x="3208" y="156"/>
                  </a:lnTo>
                  <a:lnTo>
                    <a:pt x="3209" y="159"/>
                  </a:lnTo>
                  <a:lnTo>
                    <a:pt x="3211" y="162"/>
                  </a:lnTo>
                  <a:lnTo>
                    <a:pt x="3213" y="166"/>
                  </a:lnTo>
                  <a:lnTo>
                    <a:pt x="3214" y="169"/>
                  </a:lnTo>
                  <a:lnTo>
                    <a:pt x="3216" y="172"/>
                  </a:lnTo>
                  <a:lnTo>
                    <a:pt x="3217" y="174"/>
                  </a:lnTo>
                  <a:lnTo>
                    <a:pt x="3218" y="178"/>
                  </a:lnTo>
                  <a:lnTo>
                    <a:pt x="3218" y="178"/>
                  </a:lnTo>
                  <a:lnTo>
                    <a:pt x="3218" y="177"/>
                  </a:lnTo>
                  <a:lnTo>
                    <a:pt x="3219" y="177"/>
                  </a:lnTo>
                  <a:lnTo>
                    <a:pt x="3221" y="176"/>
                  </a:lnTo>
                  <a:lnTo>
                    <a:pt x="3219" y="171"/>
                  </a:lnTo>
                  <a:lnTo>
                    <a:pt x="3218" y="166"/>
                  </a:lnTo>
                  <a:lnTo>
                    <a:pt x="3218" y="161"/>
                  </a:lnTo>
                  <a:lnTo>
                    <a:pt x="3216" y="154"/>
                  </a:lnTo>
                  <a:lnTo>
                    <a:pt x="3216" y="149"/>
                  </a:lnTo>
                  <a:lnTo>
                    <a:pt x="3216" y="144"/>
                  </a:lnTo>
                  <a:lnTo>
                    <a:pt x="3214" y="142"/>
                  </a:lnTo>
                  <a:lnTo>
                    <a:pt x="3213" y="140"/>
                  </a:lnTo>
                  <a:lnTo>
                    <a:pt x="3212" y="136"/>
                  </a:lnTo>
                  <a:lnTo>
                    <a:pt x="3212" y="133"/>
                  </a:lnTo>
                  <a:lnTo>
                    <a:pt x="3211" y="130"/>
                  </a:lnTo>
                  <a:lnTo>
                    <a:pt x="3209" y="127"/>
                  </a:lnTo>
                  <a:lnTo>
                    <a:pt x="3208" y="125"/>
                  </a:lnTo>
                  <a:lnTo>
                    <a:pt x="3207" y="123"/>
                  </a:lnTo>
                  <a:close/>
                  <a:moveTo>
                    <a:pt x="69" y="0"/>
                  </a:moveTo>
                  <a:lnTo>
                    <a:pt x="71" y="0"/>
                  </a:lnTo>
                  <a:lnTo>
                    <a:pt x="71" y="3"/>
                  </a:lnTo>
                  <a:lnTo>
                    <a:pt x="90" y="3"/>
                  </a:lnTo>
                  <a:lnTo>
                    <a:pt x="142" y="9"/>
                  </a:lnTo>
                  <a:lnTo>
                    <a:pt x="197" y="23"/>
                  </a:lnTo>
                  <a:lnTo>
                    <a:pt x="252" y="43"/>
                  </a:lnTo>
                  <a:lnTo>
                    <a:pt x="310" y="69"/>
                  </a:lnTo>
                  <a:lnTo>
                    <a:pt x="370" y="100"/>
                  </a:lnTo>
                  <a:lnTo>
                    <a:pt x="434" y="137"/>
                  </a:lnTo>
                  <a:lnTo>
                    <a:pt x="500" y="178"/>
                  </a:lnTo>
                  <a:lnTo>
                    <a:pt x="572" y="224"/>
                  </a:lnTo>
                  <a:lnTo>
                    <a:pt x="647" y="274"/>
                  </a:lnTo>
                  <a:lnTo>
                    <a:pt x="727" y="327"/>
                  </a:lnTo>
                  <a:lnTo>
                    <a:pt x="811" y="381"/>
                  </a:lnTo>
                  <a:lnTo>
                    <a:pt x="898" y="437"/>
                  </a:lnTo>
                  <a:lnTo>
                    <a:pt x="991" y="491"/>
                  </a:lnTo>
                  <a:lnTo>
                    <a:pt x="1085" y="545"/>
                  </a:lnTo>
                  <a:lnTo>
                    <a:pt x="1171" y="590"/>
                  </a:lnTo>
                  <a:lnTo>
                    <a:pt x="1258" y="632"/>
                  </a:lnTo>
                  <a:lnTo>
                    <a:pt x="1255" y="633"/>
                  </a:lnTo>
                  <a:lnTo>
                    <a:pt x="1250" y="636"/>
                  </a:lnTo>
                  <a:lnTo>
                    <a:pt x="1246" y="637"/>
                  </a:lnTo>
                  <a:lnTo>
                    <a:pt x="1244" y="641"/>
                  </a:lnTo>
                  <a:lnTo>
                    <a:pt x="1240" y="643"/>
                  </a:lnTo>
                  <a:lnTo>
                    <a:pt x="1236" y="646"/>
                  </a:lnTo>
                  <a:lnTo>
                    <a:pt x="1231" y="649"/>
                  </a:lnTo>
                  <a:lnTo>
                    <a:pt x="1225" y="651"/>
                  </a:lnTo>
                  <a:lnTo>
                    <a:pt x="1220" y="654"/>
                  </a:lnTo>
                  <a:lnTo>
                    <a:pt x="1216" y="658"/>
                  </a:lnTo>
                  <a:lnTo>
                    <a:pt x="1216" y="661"/>
                  </a:lnTo>
                  <a:lnTo>
                    <a:pt x="1217" y="661"/>
                  </a:lnTo>
                  <a:lnTo>
                    <a:pt x="1220" y="662"/>
                  </a:lnTo>
                  <a:lnTo>
                    <a:pt x="1222" y="662"/>
                  </a:lnTo>
                  <a:lnTo>
                    <a:pt x="1226" y="662"/>
                  </a:lnTo>
                  <a:lnTo>
                    <a:pt x="1229" y="662"/>
                  </a:lnTo>
                  <a:lnTo>
                    <a:pt x="1231" y="662"/>
                  </a:lnTo>
                  <a:lnTo>
                    <a:pt x="1234" y="662"/>
                  </a:lnTo>
                  <a:lnTo>
                    <a:pt x="1234" y="662"/>
                  </a:lnTo>
                  <a:lnTo>
                    <a:pt x="1237" y="661"/>
                  </a:lnTo>
                  <a:lnTo>
                    <a:pt x="1241" y="661"/>
                  </a:lnTo>
                  <a:lnTo>
                    <a:pt x="1244" y="659"/>
                  </a:lnTo>
                  <a:lnTo>
                    <a:pt x="1247" y="658"/>
                  </a:lnTo>
                  <a:lnTo>
                    <a:pt x="1250" y="659"/>
                  </a:lnTo>
                  <a:lnTo>
                    <a:pt x="1251" y="661"/>
                  </a:lnTo>
                  <a:lnTo>
                    <a:pt x="1252" y="662"/>
                  </a:lnTo>
                  <a:lnTo>
                    <a:pt x="1254" y="663"/>
                  </a:lnTo>
                  <a:lnTo>
                    <a:pt x="1254" y="663"/>
                  </a:lnTo>
                  <a:lnTo>
                    <a:pt x="1255" y="664"/>
                  </a:lnTo>
                  <a:lnTo>
                    <a:pt x="1266" y="662"/>
                  </a:lnTo>
                  <a:lnTo>
                    <a:pt x="1277" y="657"/>
                  </a:lnTo>
                  <a:lnTo>
                    <a:pt x="1286" y="651"/>
                  </a:lnTo>
                  <a:lnTo>
                    <a:pt x="1288" y="651"/>
                  </a:lnTo>
                  <a:lnTo>
                    <a:pt x="1291" y="649"/>
                  </a:lnTo>
                  <a:lnTo>
                    <a:pt x="1293" y="648"/>
                  </a:lnTo>
                  <a:lnTo>
                    <a:pt x="1303" y="652"/>
                  </a:lnTo>
                  <a:lnTo>
                    <a:pt x="1315" y="656"/>
                  </a:lnTo>
                  <a:lnTo>
                    <a:pt x="1313" y="654"/>
                  </a:lnTo>
                  <a:lnTo>
                    <a:pt x="1313" y="654"/>
                  </a:lnTo>
                  <a:lnTo>
                    <a:pt x="1313" y="652"/>
                  </a:lnTo>
                  <a:lnTo>
                    <a:pt x="1318" y="653"/>
                  </a:lnTo>
                  <a:lnTo>
                    <a:pt x="1318" y="656"/>
                  </a:lnTo>
                  <a:lnTo>
                    <a:pt x="1320" y="656"/>
                  </a:lnTo>
                  <a:lnTo>
                    <a:pt x="1321" y="657"/>
                  </a:lnTo>
                  <a:lnTo>
                    <a:pt x="1323" y="658"/>
                  </a:lnTo>
                  <a:lnTo>
                    <a:pt x="1326" y="661"/>
                  </a:lnTo>
                  <a:lnTo>
                    <a:pt x="1328" y="663"/>
                  </a:lnTo>
                  <a:lnTo>
                    <a:pt x="1331" y="664"/>
                  </a:lnTo>
                  <a:lnTo>
                    <a:pt x="1333" y="666"/>
                  </a:lnTo>
                  <a:lnTo>
                    <a:pt x="1336" y="667"/>
                  </a:lnTo>
                  <a:lnTo>
                    <a:pt x="1344" y="667"/>
                  </a:lnTo>
                  <a:lnTo>
                    <a:pt x="1348" y="668"/>
                  </a:lnTo>
                  <a:lnTo>
                    <a:pt x="1344" y="671"/>
                  </a:lnTo>
                  <a:lnTo>
                    <a:pt x="1388" y="690"/>
                  </a:lnTo>
                  <a:lnTo>
                    <a:pt x="1383" y="690"/>
                  </a:lnTo>
                  <a:lnTo>
                    <a:pt x="1382" y="690"/>
                  </a:lnTo>
                  <a:lnTo>
                    <a:pt x="1379" y="689"/>
                  </a:lnTo>
                  <a:lnTo>
                    <a:pt x="1377" y="689"/>
                  </a:lnTo>
                  <a:lnTo>
                    <a:pt x="1374" y="689"/>
                  </a:lnTo>
                  <a:lnTo>
                    <a:pt x="1372" y="690"/>
                  </a:lnTo>
                  <a:lnTo>
                    <a:pt x="1369" y="690"/>
                  </a:lnTo>
                  <a:lnTo>
                    <a:pt x="1368" y="693"/>
                  </a:lnTo>
                  <a:lnTo>
                    <a:pt x="1364" y="692"/>
                  </a:lnTo>
                  <a:lnTo>
                    <a:pt x="1359" y="694"/>
                  </a:lnTo>
                  <a:lnTo>
                    <a:pt x="1352" y="699"/>
                  </a:lnTo>
                  <a:lnTo>
                    <a:pt x="1346" y="704"/>
                  </a:lnTo>
                  <a:lnTo>
                    <a:pt x="1339" y="710"/>
                  </a:lnTo>
                  <a:lnTo>
                    <a:pt x="1336" y="714"/>
                  </a:lnTo>
                  <a:lnTo>
                    <a:pt x="1334" y="719"/>
                  </a:lnTo>
                  <a:lnTo>
                    <a:pt x="1334" y="727"/>
                  </a:lnTo>
                  <a:lnTo>
                    <a:pt x="1333" y="734"/>
                  </a:lnTo>
                  <a:lnTo>
                    <a:pt x="1333" y="738"/>
                  </a:lnTo>
                  <a:lnTo>
                    <a:pt x="1332" y="740"/>
                  </a:lnTo>
                  <a:lnTo>
                    <a:pt x="1331" y="743"/>
                  </a:lnTo>
                  <a:lnTo>
                    <a:pt x="1330" y="745"/>
                  </a:lnTo>
                  <a:lnTo>
                    <a:pt x="1327" y="748"/>
                  </a:lnTo>
                  <a:lnTo>
                    <a:pt x="1326" y="750"/>
                  </a:lnTo>
                  <a:lnTo>
                    <a:pt x="1318" y="768"/>
                  </a:lnTo>
                  <a:lnTo>
                    <a:pt x="1316" y="785"/>
                  </a:lnTo>
                  <a:lnTo>
                    <a:pt x="1318" y="802"/>
                  </a:lnTo>
                  <a:lnTo>
                    <a:pt x="1320" y="806"/>
                  </a:lnTo>
                  <a:lnTo>
                    <a:pt x="1321" y="814"/>
                  </a:lnTo>
                  <a:lnTo>
                    <a:pt x="1323" y="822"/>
                  </a:lnTo>
                  <a:lnTo>
                    <a:pt x="1326" y="830"/>
                  </a:lnTo>
                  <a:lnTo>
                    <a:pt x="1330" y="835"/>
                  </a:lnTo>
                  <a:lnTo>
                    <a:pt x="1333" y="833"/>
                  </a:lnTo>
                  <a:lnTo>
                    <a:pt x="1336" y="831"/>
                  </a:lnTo>
                  <a:lnTo>
                    <a:pt x="1338" y="827"/>
                  </a:lnTo>
                  <a:lnTo>
                    <a:pt x="1339" y="822"/>
                  </a:lnTo>
                  <a:lnTo>
                    <a:pt x="1342" y="819"/>
                  </a:lnTo>
                  <a:lnTo>
                    <a:pt x="1343" y="816"/>
                  </a:lnTo>
                  <a:lnTo>
                    <a:pt x="1346" y="815"/>
                  </a:lnTo>
                  <a:lnTo>
                    <a:pt x="1348" y="814"/>
                  </a:lnTo>
                  <a:lnTo>
                    <a:pt x="1349" y="812"/>
                  </a:lnTo>
                  <a:lnTo>
                    <a:pt x="1352" y="810"/>
                  </a:lnTo>
                  <a:lnTo>
                    <a:pt x="1352" y="807"/>
                  </a:lnTo>
                  <a:lnTo>
                    <a:pt x="1353" y="796"/>
                  </a:lnTo>
                  <a:lnTo>
                    <a:pt x="1349" y="784"/>
                  </a:lnTo>
                  <a:lnTo>
                    <a:pt x="1348" y="769"/>
                  </a:lnTo>
                  <a:lnTo>
                    <a:pt x="1349" y="755"/>
                  </a:lnTo>
                  <a:lnTo>
                    <a:pt x="1351" y="748"/>
                  </a:lnTo>
                  <a:lnTo>
                    <a:pt x="1353" y="740"/>
                  </a:lnTo>
                  <a:lnTo>
                    <a:pt x="1356" y="733"/>
                  </a:lnTo>
                  <a:lnTo>
                    <a:pt x="1359" y="727"/>
                  </a:lnTo>
                  <a:lnTo>
                    <a:pt x="1363" y="725"/>
                  </a:lnTo>
                  <a:lnTo>
                    <a:pt x="1367" y="725"/>
                  </a:lnTo>
                  <a:lnTo>
                    <a:pt x="1371" y="725"/>
                  </a:lnTo>
                  <a:lnTo>
                    <a:pt x="1374" y="725"/>
                  </a:lnTo>
                  <a:lnTo>
                    <a:pt x="1378" y="724"/>
                  </a:lnTo>
                  <a:lnTo>
                    <a:pt x="1381" y="719"/>
                  </a:lnTo>
                  <a:lnTo>
                    <a:pt x="1384" y="712"/>
                  </a:lnTo>
                  <a:lnTo>
                    <a:pt x="1388" y="704"/>
                  </a:lnTo>
                  <a:lnTo>
                    <a:pt x="1392" y="699"/>
                  </a:lnTo>
                  <a:lnTo>
                    <a:pt x="1398" y="695"/>
                  </a:lnTo>
                  <a:lnTo>
                    <a:pt x="1404" y="695"/>
                  </a:lnTo>
                  <a:lnTo>
                    <a:pt x="1409" y="699"/>
                  </a:lnTo>
                  <a:lnTo>
                    <a:pt x="1414" y="704"/>
                  </a:lnTo>
                  <a:lnTo>
                    <a:pt x="1418" y="712"/>
                  </a:lnTo>
                  <a:lnTo>
                    <a:pt x="1423" y="717"/>
                  </a:lnTo>
                  <a:lnTo>
                    <a:pt x="1425" y="718"/>
                  </a:lnTo>
                  <a:lnTo>
                    <a:pt x="1428" y="719"/>
                  </a:lnTo>
                  <a:lnTo>
                    <a:pt x="1430" y="722"/>
                  </a:lnTo>
                  <a:lnTo>
                    <a:pt x="1433" y="723"/>
                  </a:lnTo>
                  <a:lnTo>
                    <a:pt x="1434" y="724"/>
                  </a:lnTo>
                  <a:lnTo>
                    <a:pt x="1435" y="727"/>
                  </a:lnTo>
                  <a:lnTo>
                    <a:pt x="1437" y="729"/>
                  </a:lnTo>
                  <a:lnTo>
                    <a:pt x="1435" y="738"/>
                  </a:lnTo>
                  <a:lnTo>
                    <a:pt x="1433" y="746"/>
                  </a:lnTo>
                  <a:lnTo>
                    <a:pt x="1433" y="754"/>
                  </a:lnTo>
                  <a:lnTo>
                    <a:pt x="1437" y="760"/>
                  </a:lnTo>
                  <a:lnTo>
                    <a:pt x="1438" y="763"/>
                  </a:lnTo>
                  <a:lnTo>
                    <a:pt x="1442" y="763"/>
                  </a:lnTo>
                  <a:lnTo>
                    <a:pt x="1444" y="764"/>
                  </a:lnTo>
                  <a:lnTo>
                    <a:pt x="1447" y="764"/>
                  </a:lnTo>
                  <a:lnTo>
                    <a:pt x="1449" y="764"/>
                  </a:lnTo>
                  <a:lnTo>
                    <a:pt x="1450" y="766"/>
                  </a:lnTo>
                  <a:lnTo>
                    <a:pt x="1452" y="769"/>
                  </a:lnTo>
                  <a:lnTo>
                    <a:pt x="1454" y="771"/>
                  </a:lnTo>
                  <a:lnTo>
                    <a:pt x="1455" y="774"/>
                  </a:lnTo>
                  <a:lnTo>
                    <a:pt x="1457" y="776"/>
                  </a:lnTo>
                  <a:lnTo>
                    <a:pt x="1458" y="780"/>
                  </a:lnTo>
                  <a:lnTo>
                    <a:pt x="1460" y="782"/>
                  </a:lnTo>
                  <a:lnTo>
                    <a:pt x="1462" y="784"/>
                  </a:lnTo>
                  <a:lnTo>
                    <a:pt x="1465" y="784"/>
                  </a:lnTo>
                  <a:lnTo>
                    <a:pt x="1468" y="784"/>
                  </a:lnTo>
                  <a:lnTo>
                    <a:pt x="1469" y="779"/>
                  </a:lnTo>
                  <a:lnTo>
                    <a:pt x="1469" y="770"/>
                  </a:lnTo>
                  <a:lnTo>
                    <a:pt x="1469" y="761"/>
                  </a:lnTo>
                  <a:lnTo>
                    <a:pt x="1469" y="751"/>
                  </a:lnTo>
                  <a:lnTo>
                    <a:pt x="1468" y="744"/>
                  </a:lnTo>
                  <a:lnTo>
                    <a:pt x="1468" y="740"/>
                  </a:lnTo>
                  <a:lnTo>
                    <a:pt x="1468" y="738"/>
                  </a:lnTo>
                  <a:lnTo>
                    <a:pt x="1469" y="735"/>
                  </a:lnTo>
                  <a:lnTo>
                    <a:pt x="1469" y="733"/>
                  </a:lnTo>
                  <a:lnTo>
                    <a:pt x="1470" y="729"/>
                  </a:lnTo>
                  <a:lnTo>
                    <a:pt x="1472" y="727"/>
                  </a:lnTo>
                  <a:lnTo>
                    <a:pt x="1472" y="723"/>
                  </a:lnTo>
                  <a:lnTo>
                    <a:pt x="1473" y="722"/>
                  </a:lnTo>
                  <a:lnTo>
                    <a:pt x="1474" y="720"/>
                  </a:lnTo>
                  <a:lnTo>
                    <a:pt x="1475" y="722"/>
                  </a:lnTo>
                  <a:lnTo>
                    <a:pt x="1478" y="725"/>
                  </a:lnTo>
                  <a:lnTo>
                    <a:pt x="1480" y="729"/>
                  </a:lnTo>
                  <a:lnTo>
                    <a:pt x="1483" y="731"/>
                  </a:lnTo>
                  <a:lnTo>
                    <a:pt x="1488" y="734"/>
                  </a:lnTo>
                  <a:lnTo>
                    <a:pt x="1494" y="738"/>
                  </a:lnTo>
                  <a:lnTo>
                    <a:pt x="1500" y="741"/>
                  </a:lnTo>
                  <a:lnTo>
                    <a:pt x="1505" y="743"/>
                  </a:lnTo>
                  <a:lnTo>
                    <a:pt x="1510" y="740"/>
                  </a:lnTo>
                  <a:lnTo>
                    <a:pt x="1511" y="738"/>
                  </a:lnTo>
                  <a:lnTo>
                    <a:pt x="1513" y="735"/>
                  </a:lnTo>
                  <a:lnTo>
                    <a:pt x="1513" y="734"/>
                  </a:lnTo>
                  <a:lnTo>
                    <a:pt x="1513" y="735"/>
                  </a:lnTo>
                  <a:lnTo>
                    <a:pt x="1513" y="736"/>
                  </a:lnTo>
                  <a:lnTo>
                    <a:pt x="1513" y="739"/>
                  </a:lnTo>
                  <a:lnTo>
                    <a:pt x="1536" y="749"/>
                  </a:lnTo>
                  <a:lnTo>
                    <a:pt x="1562" y="758"/>
                  </a:lnTo>
                  <a:lnTo>
                    <a:pt x="1552" y="763"/>
                  </a:lnTo>
                  <a:lnTo>
                    <a:pt x="1541" y="766"/>
                  </a:lnTo>
                  <a:lnTo>
                    <a:pt x="1533" y="769"/>
                  </a:lnTo>
                  <a:lnTo>
                    <a:pt x="1528" y="775"/>
                  </a:lnTo>
                  <a:lnTo>
                    <a:pt x="1525" y="781"/>
                  </a:lnTo>
                  <a:lnTo>
                    <a:pt x="1520" y="789"/>
                  </a:lnTo>
                  <a:lnTo>
                    <a:pt x="1514" y="794"/>
                  </a:lnTo>
                  <a:lnTo>
                    <a:pt x="1505" y="796"/>
                  </a:lnTo>
                  <a:lnTo>
                    <a:pt x="1496" y="800"/>
                  </a:lnTo>
                  <a:lnTo>
                    <a:pt x="1496" y="800"/>
                  </a:lnTo>
                  <a:lnTo>
                    <a:pt x="1494" y="799"/>
                  </a:lnTo>
                  <a:lnTo>
                    <a:pt x="1493" y="799"/>
                  </a:lnTo>
                  <a:lnTo>
                    <a:pt x="1490" y="797"/>
                  </a:lnTo>
                  <a:lnTo>
                    <a:pt x="1488" y="797"/>
                  </a:lnTo>
                  <a:lnTo>
                    <a:pt x="1486" y="797"/>
                  </a:lnTo>
                  <a:lnTo>
                    <a:pt x="1481" y="800"/>
                  </a:lnTo>
                  <a:lnTo>
                    <a:pt x="1478" y="802"/>
                  </a:lnTo>
                  <a:lnTo>
                    <a:pt x="1475" y="805"/>
                  </a:lnTo>
                  <a:lnTo>
                    <a:pt x="1468" y="811"/>
                  </a:lnTo>
                  <a:lnTo>
                    <a:pt x="1460" y="814"/>
                  </a:lnTo>
                  <a:lnTo>
                    <a:pt x="1452" y="819"/>
                  </a:lnTo>
                  <a:lnTo>
                    <a:pt x="1450" y="820"/>
                  </a:lnTo>
                  <a:lnTo>
                    <a:pt x="1448" y="821"/>
                  </a:lnTo>
                  <a:lnTo>
                    <a:pt x="1447" y="824"/>
                  </a:lnTo>
                  <a:lnTo>
                    <a:pt x="1445" y="826"/>
                  </a:lnTo>
                  <a:lnTo>
                    <a:pt x="1445" y="827"/>
                  </a:lnTo>
                  <a:lnTo>
                    <a:pt x="1447" y="830"/>
                  </a:lnTo>
                  <a:lnTo>
                    <a:pt x="1449" y="831"/>
                  </a:lnTo>
                  <a:lnTo>
                    <a:pt x="1452" y="831"/>
                  </a:lnTo>
                  <a:lnTo>
                    <a:pt x="1468" y="830"/>
                  </a:lnTo>
                  <a:lnTo>
                    <a:pt x="1485" y="826"/>
                  </a:lnTo>
                  <a:lnTo>
                    <a:pt x="1501" y="821"/>
                  </a:lnTo>
                  <a:lnTo>
                    <a:pt x="1510" y="819"/>
                  </a:lnTo>
                  <a:lnTo>
                    <a:pt x="1519" y="815"/>
                  </a:lnTo>
                  <a:lnTo>
                    <a:pt x="1528" y="809"/>
                  </a:lnTo>
                  <a:lnTo>
                    <a:pt x="1533" y="801"/>
                  </a:lnTo>
                  <a:lnTo>
                    <a:pt x="1534" y="792"/>
                  </a:lnTo>
                  <a:lnTo>
                    <a:pt x="1535" y="784"/>
                  </a:lnTo>
                  <a:lnTo>
                    <a:pt x="1541" y="780"/>
                  </a:lnTo>
                  <a:lnTo>
                    <a:pt x="1551" y="779"/>
                  </a:lnTo>
                  <a:lnTo>
                    <a:pt x="1561" y="777"/>
                  </a:lnTo>
                  <a:lnTo>
                    <a:pt x="1574" y="779"/>
                  </a:lnTo>
                  <a:lnTo>
                    <a:pt x="1585" y="779"/>
                  </a:lnTo>
                  <a:lnTo>
                    <a:pt x="1596" y="777"/>
                  </a:lnTo>
                  <a:lnTo>
                    <a:pt x="1604" y="775"/>
                  </a:lnTo>
                  <a:lnTo>
                    <a:pt x="1609" y="769"/>
                  </a:lnTo>
                  <a:lnTo>
                    <a:pt x="1609" y="773"/>
                  </a:lnTo>
                  <a:lnTo>
                    <a:pt x="1670" y="792"/>
                  </a:lnTo>
                  <a:lnTo>
                    <a:pt x="1729" y="810"/>
                  </a:lnTo>
                  <a:lnTo>
                    <a:pt x="1728" y="809"/>
                  </a:lnTo>
                  <a:lnTo>
                    <a:pt x="1728" y="806"/>
                  </a:lnTo>
                  <a:lnTo>
                    <a:pt x="1729" y="805"/>
                  </a:lnTo>
                  <a:lnTo>
                    <a:pt x="1731" y="805"/>
                  </a:lnTo>
                  <a:lnTo>
                    <a:pt x="1731" y="806"/>
                  </a:lnTo>
                  <a:lnTo>
                    <a:pt x="1732" y="807"/>
                  </a:lnTo>
                  <a:lnTo>
                    <a:pt x="1733" y="807"/>
                  </a:lnTo>
                  <a:lnTo>
                    <a:pt x="1736" y="807"/>
                  </a:lnTo>
                  <a:lnTo>
                    <a:pt x="1737" y="809"/>
                  </a:lnTo>
                  <a:lnTo>
                    <a:pt x="1738" y="810"/>
                  </a:lnTo>
                  <a:lnTo>
                    <a:pt x="1739" y="810"/>
                  </a:lnTo>
                  <a:lnTo>
                    <a:pt x="1741" y="810"/>
                  </a:lnTo>
                  <a:lnTo>
                    <a:pt x="1744" y="811"/>
                  </a:lnTo>
                  <a:lnTo>
                    <a:pt x="1748" y="811"/>
                  </a:lnTo>
                  <a:lnTo>
                    <a:pt x="1752" y="812"/>
                  </a:lnTo>
                  <a:lnTo>
                    <a:pt x="1753" y="812"/>
                  </a:lnTo>
                  <a:lnTo>
                    <a:pt x="1756" y="819"/>
                  </a:lnTo>
                  <a:lnTo>
                    <a:pt x="1754" y="822"/>
                  </a:lnTo>
                  <a:lnTo>
                    <a:pt x="1749" y="825"/>
                  </a:lnTo>
                  <a:lnTo>
                    <a:pt x="1742" y="826"/>
                  </a:lnTo>
                  <a:lnTo>
                    <a:pt x="1736" y="826"/>
                  </a:lnTo>
                  <a:lnTo>
                    <a:pt x="1731" y="828"/>
                  </a:lnTo>
                  <a:lnTo>
                    <a:pt x="1727" y="828"/>
                  </a:lnTo>
                  <a:lnTo>
                    <a:pt x="1724" y="831"/>
                  </a:lnTo>
                  <a:lnTo>
                    <a:pt x="1723" y="832"/>
                  </a:lnTo>
                  <a:lnTo>
                    <a:pt x="1721" y="835"/>
                  </a:lnTo>
                  <a:lnTo>
                    <a:pt x="1719" y="836"/>
                  </a:lnTo>
                  <a:lnTo>
                    <a:pt x="1703" y="836"/>
                  </a:lnTo>
                  <a:lnTo>
                    <a:pt x="1688" y="837"/>
                  </a:lnTo>
                  <a:lnTo>
                    <a:pt x="1672" y="836"/>
                  </a:lnTo>
                  <a:lnTo>
                    <a:pt x="1670" y="837"/>
                  </a:lnTo>
                  <a:lnTo>
                    <a:pt x="1667" y="840"/>
                  </a:lnTo>
                  <a:lnTo>
                    <a:pt x="1666" y="842"/>
                  </a:lnTo>
                  <a:lnTo>
                    <a:pt x="1666" y="845"/>
                  </a:lnTo>
                  <a:lnTo>
                    <a:pt x="1667" y="847"/>
                  </a:lnTo>
                  <a:lnTo>
                    <a:pt x="1670" y="850"/>
                  </a:lnTo>
                  <a:lnTo>
                    <a:pt x="1673" y="850"/>
                  </a:lnTo>
                  <a:lnTo>
                    <a:pt x="1680" y="848"/>
                  </a:lnTo>
                  <a:lnTo>
                    <a:pt x="1687" y="846"/>
                  </a:lnTo>
                  <a:lnTo>
                    <a:pt x="1691" y="845"/>
                  </a:lnTo>
                  <a:lnTo>
                    <a:pt x="1692" y="843"/>
                  </a:lnTo>
                  <a:lnTo>
                    <a:pt x="1695" y="843"/>
                  </a:lnTo>
                  <a:lnTo>
                    <a:pt x="1697" y="843"/>
                  </a:lnTo>
                  <a:lnTo>
                    <a:pt x="1699" y="843"/>
                  </a:lnTo>
                  <a:lnTo>
                    <a:pt x="1702" y="843"/>
                  </a:lnTo>
                  <a:lnTo>
                    <a:pt x="1703" y="845"/>
                  </a:lnTo>
                  <a:lnTo>
                    <a:pt x="1704" y="845"/>
                  </a:lnTo>
                  <a:lnTo>
                    <a:pt x="1702" y="846"/>
                  </a:lnTo>
                  <a:lnTo>
                    <a:pt x="1699" y="847"/>
                  </a:lnTo>
                  <a:lnTo>
                    <a:pt x="1697" y="848"/>
                  </a:lnTo>
                  <a:lnTo>
                    <a:pt x="1693" y="850"/>
                  </a:lnTo>
                  <a:lnTo>
                    <a:pt x="1692" y="851"/>
                  </a:lnTo>
                  <a:lnTo>
                    <a:pt x="1691" y="852"/>
                  </a:lnTo>
                  <a:lnTo>
                    <a:pt x="1681" y="855"/>
                  </a:lnTo>
                  <a:lnTo>
                    <a:pt x="1671" y="857"/>
                  </a:lnTo>
                  <a:lnTo>
                    <a:pt x="1662" y="861"/>
                  </a:lnTo>
                  <a:lnTo>
                    <a:pt x="1657" y="865"/>
                  </a:lnTo>
                  <a:lnTo>
                    <a:pt x="1650" y="882"/>
                  </a:lnTo>
                  <a:lnTo>
                    <a:pt x="1640" y="898"/>
                  </a:lnTo>
                  <a:lnTo>
                    <a:pt x="1633" y="914"/>
                  </a:lnTo>
                  <a:lnTo>
                    <a:pt x="1631" y="919"/>
                  </a:lnTo>
                  <a:lnTo>
                    <a:pt x="1627" y="929"/>
                  </a:lnTo>
                  <a:lnTo>
                    <a:pt x="1623" y="937"/>
                  </a:lnTo>
                  <a:lnTo>
                    <a:pt x="1620" y="940"/>
                  </a:lnTo>
                  <a:lnTo>
                    <a:pt x="1615" y="939"/>
                  </a:lnTo>
                  <a:lnTo>
                    <a:pt x="1611" y="934"/>
                  </a:lnTo>
                  <a:lnTo>
                    <a:pt x="1610" y="928"/>
                  </a:lnTo>
                  <a:lnTo>
                    <a:pt x="1609" y="922"/>
                  </a:lnTo>
                  <a:lnTo>
                    <a:pt x="1607" y="917"/>
                  </a:lnTo>
                  <a:lnTo>
                    <a:pt x="1604" y="914"/>
                  </a:lnTo>
                  <a:lnTo>
                    <a:pt x="1601" y="917"/>
                  </a:lnTo>
                  <a:lnTo>
                    <a:pt x="1601" y="922"/>
                  </a:lnTo>
                  <a:lnTo>
                    <a:pt x="1602" y="927"/>
                  </a:lnTo>
                  <a:lnTo>
                    <a:pt x="1604" y="932"/>
                  </a:lnTo>
                  <a:lnTo>
                    <a:pt x="1604" y="935"/>
                  </a:lnTo>
                  <a:lnTo>
                    <a:pt x="1605" y="942"/>
                  </a:lnTo>
                  <a:lnTo>
                    <a:pt x="1605" y="949"/>
                  </a:lnTo>
                  <a:lnTo>
                    <a:pt x="1604" y="957"/>
                  </a:lnTo>
                  <a:lnTo>
                    <a:pt x="1606" y="964"/>
                  </a:lnTo>
                  <a:lnTo>
                    <a:pt x="1610" y="969"/>
                  </a:lnTo>
                  <a:lnTo>
                    <a:pt x="1615" y="975"/>
                  </a:lnTo>
                  <a:lnTo>
                    <a:pt x="1616" y="981"/>
                  </a:lnTo>
                  <a:lnTo>
                    <a:pt x="1615" y="990"/>
                  </a:lnTo>
                  <a:lnTo>
                    <a:pt x="1611" y="995"/>
                  </a:lnTo>
                  <a:lnTo>
                    <a:pt x="1606" y="999"/>
                  </a:lnTo>
                  <a:lnTo>
                    <a:pt x="1601" y="1001"/>
                  </a:lnTo>
                  <a:lnTo>
                    <a:pt x="1597" y="1004"/>
                  </a:lnTo>
                  <a:lnTo>
                    <a:pt x="1595" y="1008"/>
                  </a:lnTo>
                  <a:lnTo>
                    <a:pt x="1596" y="1014"/>
                  </a:lnTo>
                  <a:lnTo>
                    <a:pt x="1596" y="1016"/>
                  </a:lnTo>
                  <a:lnTo>
                    <a:pt x="1596" y="1019"/>
                  </a:lnTo>
                  <a:lnTo>
                    <a:pt x="1595" y="1020"/>
                  </a:lnTo>
                  <a:lnTo>
                    <a:pt x="1592" y="1021"/>
                  </a:lnTo>
                  <a:lnTo>
                    <a:pt x="1591" y="1022"/>
                  </a:lnTo>
                  <a:lnTo>
                    <a:pt x="1589" y="1022"/>
                  </a:lnTo>
                  <a:lnTo>
                    <a:pt x="1587" y="1024"/>
                  </a:lnTo>
                  <a:lnTo>
                    <a:pt x="1586" y="1024"/>
                  </a:lnTo>
                  <a:lnTo>
                    <a:pt x="1574" y="1030"/>
                  </a:lnTo>
                  <a:lnTo>
                    <a:pt x="1565" y="1035"/>
                  </a:lnTo>
                  <a:lnTo>
                    <a:pt x="1554" y="1041"/>
                  </a:lnTo>
                  <a:lnTo>
                    <a:pt x="1543" y="1047"/>
                  </a:lnTo>
                  <a:lnTo>
                    <a:pt x="1531" y="1052"/>
                  </a:lnTo>
                  <a:lnTo>
                    <a:pt x="1523" y="1061"/>
                  </a:lnTo>
                  <a:lnTo>
                    <a:pt x="1515" y="1065"/>
                  </a:lnTo>
                  <a:lnTo>
                    <a:pt x="1506" y="1069"/>
                  </a:lnTo>
                  <a:lnTo>
                    <a:pt x="1499" y="1071"/>
                  </a:lnTo>
                  <a:lnTo>
                    <a:pt x="1495" y="1073"/>
                  </a:lnTo>
                  <a:lnTo>
                    <a:pt x="1491" y="1076"/>
                  </a:lnTo>
                  <a:lnTo>
                    <a:pt x="1488" y="1078"/>
                  </a:lnTo>
                  <a:lnTo>
                    <a:pt x="1485" y="1081"/>
                  </a:lnTo>
                  <a:lnTo>
                    <a:pt x="1483" y="1083"/>
                  </a:lnTo>
                  <a:lnTo>
                    <a:pt x="1480" y="1087"/>
                  </a:lnTo>
                  <a:lnTo>
                    <a:pt x="1480" y="1095"/>
                  </a:lnTo>
                  <a:lnTo>
                    <a:pt x="1479" y="1101"/>
                  </a:lnTo>
                  <a:lnTo>
                    <a:pt x="1475" y="1108"/>
                  </a:lnTo>
                  <a:lnTo>
                    <a:pt x="1474" y="1113"/>
                  </a:lnTo>
                  <a:lnTo>
                    <a:pt x="1475" y="1121"/>
                  </a:lnTo>
                  <a:lnTo>
                    <a:pt x="1478" y="1128"/>
                  </a:lnTo>
                  <a:lnTo>
                    <a:pt x="1481" y="1138"/>
                  </a:lnTo>
                  <a:lnTo>
                    <a:pt x="1488" y="1146"/>
                  </a:lnTo>
                  <a:lnTo>
                    <a:pt x="1491" y="1154"/>
                  </a:lnTo>
                  <a:lnTo>
                    <a:pt x="1493" y="1158"/>
                  </a:lnTo>
                  <a:lnTo>
                    <a:pt x="1493" y="1161"/>
                  </a:lnTo>
                  <a:lnTo>
                    <a:pt x="1493" y="1164"/>
                  </a:lnTo>
                  <a:lnTo>
                    <a:pt x="1494" y="1167"/>
                  </a:lnTo>
                  <a:lnTo>
                    <a:pt x="1494" y="1169"/>
                  </a:lnTo>
                  <a:lnTo>
                    <a:pt x="1496" y="1170"/>
                  </a:lnTo>
                  <a:lnTo>
                    <a:pt x="1501" y="1184"/>
                  </a:lnTo>
                  <a:lnTo>
                    <a:pt x="1504" y="1198"/>
                  </a:lnTo>
                  <a:lnTo>
                    <a:pt x="1504" y="1213"/>
                  </a:lnTo>
                  <a:lnTo>
                    <a:pt x="1504" y="1215"/>
                  </a:lnTo>
                  <a:lnTo>
                    <a:pt x="1505" y="1218"/>
                  </a:lnTo>
                  <a:lnTo>
                    <a:pt x="1505" y="1220"/>
                  </a:lnTo>
                  <a:lnTo>
                    <a:pt x="1504" y="1223"/>
                  </a:lnTo>
                  <a:lnTo>
                    <a:pt x="1503" y="1225"/>
                  </a:lnTo>
                  <a:lnTo>
                    <a:pt x="1499" y="1228"/>
                  </a:lnTo>
                  <a:lnTo>
                    <a:pt x="1498" y="1231"/>
                  </a:lnTo>
                  <a:lnTo>
                    <a:pt x="1495" y="1234"/>
                  </a:lnTo>
                  <a:lnTo>
                    <a:pt x="1493" y="1235"/>
                  </a:lnTo>
                  <a:lnTo>
                    <a:pt x="1489" y="1236"/>
                  </a:lnTo>
                  <a:lnTo>
                    <a:pt x="1486" y="1236"/>
                  </a:lnTo>
                  <a:lnTo>
                    <a:pt x="1480" y="1229"/>
                  </a:lnTo>
                  <a:lnTo>
                    <a:pt x="1475" y="1220"/>
                  </a:lnTo>
                  <a:lnTo>
                    <a:pt x="1473" y="1213"/>
                  </a:lnTo>
                  <a:lnTo>
                    <a:pt x="1469" y="1208"/>
                  </a:lnTo>
                  <a:lnTo>
                    <a:pt x="1465" y="1203"/>
                  </a:lnTo>
                  <a:lnTo>
                    <a:pt x="1460" y="1199"/>
                  </a:lnTo>
                  <a:lnTo>
                    <a:pt x="1455" y="1198"/>
                  </a:lnTo>
                  <a:lnTo>
                    <a:pt x="1453" y="1195"/>
                  </a:lnTo>
                  <a:lnTo>
                    <a:pt x="1450" y="1192"/>
                  </a:lnTo>
                  <a:lnTo>
                    <a:pt x="1449" y="1188"/>
                  </a:lnTo>
                  <a:lnTo>
                    <a:pt x="1449" y="1183"/>
                  </a:lnTo>
                  <a:lnTo>
                    <a:pt x="1448" y="1178"/>
                  </a:lnTo>
                  <a:lnTo>
                    <a:pt x="1445" y="1174"/>
                  </a:lnTo>
                  <a:lnTo>
                    <a:pt x="1443" y="1170"/>
                  </a:lnTo>
                  <a:lnTo>
                    <a:pt x="1442" y="1166"/>
                  </a:lnTo>
                  <a:lnTo>
                    <a:pt x="1440" y="1163"/>
                  </a:lnTo>
                  <a:lnTo>
                    <a:pt x="1440" y="1159"/>
                  </a:lnTo>
                  <a:lnTo>
                    <a:pt x="1442" y="1156"/>
                  </a:lnTo>
                  <a:lnTo>
                    <a:pt x="1442" y="1153"/>
                  </a:lnTo>
                  <a:lnTo>
                    <a:pt x="1440" y="1149"/>
                  </a:lnTo>
                  <a:lnTo>
                    <a:pt x="1439" y="1147"/>
                  </a:lnTo>
                  <a:lnTo>
                    <a:pt x="1434" y="1141"/>
                  </a:lnTo>
                  <a:lnTo>
                    <a:pt x="1429" y="1134"/>
                  </a:lnTo>
                  <a:lnTo>
                    <a:pt x="1424" y="1129"/>
                  </a:lnTo>
                  <a:lnTo>
                    <a:pt x="1418" y="1129"/>
                  </a:lnTo>
                  <a:lnTo>
                    <a:pt x="1413" y="1134"/>
                  </a:lnTo>
                  <a:lnTo>
                    <a:pt x="1403" y="1138"/>
                  </a:lnTo>
                  <a:lnTo>
                    <a:pt x="1393" y="1138"/>
                  </a:lnTo>
                  <a:lnTo>
                    <a:pt x="1382" y="1136"/>
                  </a:lnTo>
                  <a:lnTo>
                    <a:pt x="1373" y="1132"/>
                  </a:lnTo>
                  <a:lnTo>
                    <a:pt x="1361" y="1124"/>
                  </a:lnTo>
                  <a:lnTo>
                    <a:pt x="1348" y="1122"/>
                  </a:lnTo>
                  <a:lnTo>
                    <a:pt x="1334" y="1123"/>
                  </a:lnTo>
                  <a:lnTo>
                    <a:pt x="1321" y="1123"/>
                  </a:lnTo>
                  <a:lnTo>
                    <a:pt x="1316" y="1122"/>
                  </a:lnTo>
                  <a:lnTo>
                    <a:pt x="1307" y="1119"/>
                  </a:lnTo>
                  <a:lnTo>
                    <a:pt x="1297" y="1118"/>
                  </a:lnTo>
                  <a:lnTo>
                    <a:pt x="1288" y="1117"/>
                  </a:lnTo>
                  <a:lnTo>
                    <a:pt x="1283" y="1118"/>
                  </a:lnTo>
                  <a:lnTo>
                    <a:pt x="1285" y="1119"/>
                  </a:lnTo>
                  <a:lnTo>
                    <a:pt x="1286" y="1121"/>
                  </a:lnTo>
                  <a:lnTo>
                    <a:pt x="1287" y="1123"/>
                  </a:lnTo>
                  <a:lnTo>
                    <a:pt x="1288" y="1126"/>
                  </a:lnTo>
                  <a:lnTo>
                    <a:pt x="1291" y="1127"/>
                  </a:lnTo>
                  <a:lnTo>
                    <a:pt x="1292" y="1129"/>
                  </a:lnTo>
                  <a:lnTo>
                    <a:pt x="1295" y="1132"/>
                  </a:lnTo>
                  <a:lnTo>
                    <a:pt x="1296" y="1133"/>
                  </a:lnTo>
                  <a:lnTo>
                    <a:pt x="1296" y="1134"/>
                  </a:lnTo>
                  <a:lnTo>
                    <a:pt x="1296" y="1136"/>
                  </a:lnTo>
                  <a:lnTo>
                    <a:pt x="1295" y="1137"/>
                  </a:lnTo>
                  <a:lnTo>
                    <a:pt x="1292" y="1137"/>
                  </a:lnTo>
                  <a:lnTo>
                    <a:pt x="1290" y="1137"/>
                  </a:lnTo>
                  <a:lnTo>
                    <a:pt x="1283" y="1138"/>
                  </a:lnTo>
                  <a:lnTo>
                    <a:pt x="1280" y="1142"/>
                  </a:lnTo>
                  <a:lnTo>
                    <a:pt x="1277" y="1146"/>
                  </a:lnTo>
                  <a:lnTo>
                    <a:pt x="1275" y="1148"/>
                  </a:lnTo>
                  <a:lnTo>
                    <a:pt x="1268" y="1147"/>
                  </a:lnTo>
                  <a:lnTo>
                    <a:pt x="1260" y="1143"/>
                  </a:lnTo>
                  <a:lnTo>
                    <a:pt x="1254" y="1138"/>
                  </a:lnTo>
                  <a:lnTo>
                    <a:pt x="1247" y="1133"/>
                  </a:lnTo>
                  <a:lnTo>
                    <a:pt x="1241" y="1132"/>
                  </a:lnTo>
                  <a:lnTo>
                    <a:pt x="1231" y="1134"/>
                  </a:lnTo>
                  <a:lnTo>
                    <a:pt x="1222" y="1136"/>
                  </a:lnTo>
                  <a:lnTo>
                    <a:pt x="1212" y="1133"/>
                  </a:lnTo>
                  <a:lnTo>
                    <a:pt x="1201" y="1132"/>
                  </a:lnTo>
                  <a:lnTo>
                    <a:pt x="1190" y="1131"/>
                  </a:lnTo>
                  <a:lnTo>
                    <a:pt x="1181" y="1132"/>
                  </a:lnTo>
                  <a:lnTo>
                    <a:pt x="1180" y="1134"/>
                  </a:lnTo>
                  <a:lnTo>
                    <a:pt x="1179" y="1137"/>
                  </a:lnTo>
                  <a:lnTo>
                    <a:pt x="1176" y="1139"/>
                  </a:lnTo>
                  <a:lnTo>
                    <a:pt x="1174" y="1139"/>
                  </a:lnTo>
                  <a:lnTo>
                    <a:pt x="1171" y="1139"/>
                  </a:lnTo>
                  <a:lnTo>
                    <a:pt x="1169" y="1142"/>
                  </a:lnTo>
                  <a:lnTo>
                    <a:pt x="1156" y="1144"/>
                  </a:lnTo>
                  <a:lnTo>
                    <a:pt x="1145" y="1149"/>
                  </a:lnTo>
                  <a:lnTo>
                    <a:pt x="1134" y="1153"/>
                  </a:lnTo>
                  <a:lnTo>
                    <a:pt x="1126" y="1158"/>
                  </a:lnTo>
                  <a:lnTo>
                    <a:pt x="1121" y="1163"/>
                  </a:lnTo>
                  <a:lnTo>
                    <a:pt x="1119" y="1173"/>
                  </a:lnTo>
                  <a:lnTo>
                    <a:pt x="1118" y="1177"/>
                  </a:lnTo>
                  <a:lnTo>
                    <a:pt x="1118" y="1180"/>
                  </a:lnTo>
                  <a:lnTo>
                    <a:pt x="1118" y="1184"/>
                  </a:lnTo>
                  <a:lnTo>
                    <a:pt x="1118" y="1188"/>
                  </a:lnTo>
                  <a:lnTo>
                    <a:pt x="1119" y="1192"/>
                  </a:lnTo>
                  <a:lnTo>
                    <a:pt x="1120" y="1195"/>
                  </a:lnTo>
                  <a:lnTo>
                    <a:pt x="1123" y="1199"/>
                  </a:lnTo>
                  <a:lnTo>
                    <a:pt x="1125" y="1202"/>
                  </a:lnTo>
                  <a:lnTo>
                    <a:pt x="1128" y="1205"/>
                  </a:lnTo>
                  <a:lnTo>
                    <a:pt x="1129" y="1210"/>
                  </a:lnTo>
                  <a:lnTo>
                    <a:pt x="1129" y="1221"/>
                  </a:lnTo>
                  <a:lnTo>
                    <a:pt x="1126" y="1231"/>
                  </a:lnTo>
                  <a:lnTo>
                    <a:pt x="1123" y="1243"/>
                  </a:lnTo>
                  <a:lnTo>
                    <a:pt x="1121" y="1254"/>
                  </a:lnTo>
                  <a:lnTo>
                    <a:pt x="1123" y="1263"/>
                  </a:lnTo>
                  <a:lnTo>
                    <a:pt x="1125" y="1270"/>
                  </a:lnTo>
                  <a:lnTo>
                    <a:pt x="1126" y="1280"/>
                  </a:lnTo>
                  <a:lnTo>
                    <a:pt x="1128" y="1282"/>
                  </a:lnTo>
                  <a:lnTo>
                    <a:pt x="1130" y="1285"/>
                  </a:lnTo>
                  <a:lnTo>
                    <a:pt x="1133" y="1286"/>
                  </a:lnTo>
                  <a:lnTo>
                    <a:pt x="1135" y="1289"/>
                  </a:lnTo>
                  <a:lnTo>
                    <a:pt x="1136" y="1291"/>
                  </a:lnTo>
                  <a:lnTo>
                    <a:pt x="1140" y="1295"/>
                  </a:lnTo>
                  <a:lnTo>
                    <a:pt x="1141" y="1299"/>
                  </a:lnTo>
                  <a:lnTo>
                    <a:pt x="1143" y="1302"/>
                  </a:lnTo>
                  <a:lnTo>
                    <a:pt x="1145" y="1306"/>
                  </a:lnTo>
                  <a:lnTo>
                    <a:pt x="1150" y="1313"/>
                  </a:lnTo>
                  <a:lnTo>
                    <a:pt x="1155" y="1320"/>
                  </a:lnTo>
                  <a:lnTo>
                    <a:pt x="1160" y="1325"/>
                  </a:lnTo>
                  <a:lnTo>
                    <a:pt x="1163" y="1328"/>
                  </a:lnTo>
                  <a:lnTo>
                    <a:pt x="1165" y="1332"/>
                  </a:lnTo>
                  <a:lnTo>
                    <a:pt x="1166" y="1336"/>
                  </a:lnTo>
                  <a:lnTo>
                    <a:pt x="1169" y="1340"/>
                  </a:lnTo>
                  <a:lnTo>
                    <a:pt x="1171" y="1343"/>
                  </a:lnTo>
                  <a:lnTo>
                    <a:pt x="1179" y="1346"/>
                  </a:lnTo>
                  <a:lnTo>
                    <a:pt x="1185" y="1347"/>
                  </a:lnTo>
                  <a:lnTo>
                    <a:pt x="1192" y="1348"/>
                  </a:lnTo>
                  <a:lnTo>
                    <a:pt x="1194" y="1350"/>
                  </a:lnTo>
                  <a:lnTo>
                    <a:pt x="1196" y="1351"/>
                  </a:lnTo>
                  <a:lnTo>
                    <a:pt x="1199" y="1352"/>
                  </a:lnTo>
                  <a:lnTo>
                    <a:pt x="1201" y="1353"/>
                  </a:lnTo>
                  <a:lnTo>
                    <a:pt x="1204" y="1353"/>
                  </a:lnTo>
                  <a:lnTo>
                    <a:pt x="1206" y="1355"/>
                  </a:lnTo>
                  <a:lnTo>
                    <a:pt x="1207" y="1353"/>
                  </a:lnTo>
                  <a:lnTo>
                    <a:pt x="1210" y="1352"/>
                  </a:lnTo>
                  <a:lnTo>
                    <a:pt x="1212" y="1351"/>
                  </a:lnTo>
                  <a:lnTo>
                    <a:pt x="1215" y="1350"/>
                  </a:lnTo>
                  <a:lnTo>
                    <a:pt x="1217" y="1350"/>
                  </a:lnTo>
                  <a:lnTo>
                    <a:pt x="1220" y="1350"/>
                  </a:lnTo>
                  <a:lnTo>
                    <a:pt x="1224" y="1351"/>
                  </a:lnTo>
                  <a:lnTo>
                    <a:pt x="1240" y="1351"/>
                  </a:lnTo>
                  <a:lnTo>
                    <a:pt x="1242" y="1350"/>
                  </a:lnTo>
                  <a:lnTo>
                    <a:pt x="1245" y="1348"/>
                  </a:lnTo>
                  <a:lnTo>
                    <a:pt x="1247" y="1348"/>
                  </a:lnTo>
                  <a:lnTo>
                    <a:pt x="1250" y="1350"/>
                  </a:lnTo>
                  <a:lnTo>
                    <a:pt x="1252" y="1351"/>
                  </a:lnTo>
                  <a:lnTo>
                    <a:pt x="1255" y="1352"/>
                  </a:lnTo>
                  <a:lnTo>
                    <a:pt x="1256" y="1353"/>
                  </a:lnTo>
                  <a:lnTo>
                    <a:pt x="1257" y="1353"/>
                  </a:lnTo>
                  <a:lnTo>
                    <a:pt x="1260" y="1355"/>
                  </a:lnTo>
                  <a:lnTo>
                    <a:pt x="1263" y="1353"/>
                  </a:lnTo>
                  <a:lnTo>
                    <a:pt x="1266" y="1353"/>
                  </a:lnTo>
                  <a:lnTo>
                    <a:pt x="1268" y="1352"/>
                  </a:lnTo>
                  <a:lnTo>
                    <a:pt x="1270" y="1351"/>
                  </a:lnTo>
                  <a:lnTo>
                    <a:pt x="1270" y="1348"/>
                  </a:lnTo>
                  <a:lnTo>
                    <a:pt x="1270" y="1347"/>
                  </a:lnTo>
                  <a:lnTo>
                    <a:pt x="1268" y="1346"/>
                  </a:lnTo>
                  <a:lnTo>
                    <a:pt x="1268" y="1343"/>
                  </a:lnTo>
                  <a:lnTo>
                    <a:pt x="1270" y="1341"/>
                  </a:lnTo>
                  <a:lnTo>
                    <a:pt x="1271" y="1340"/>
                  </a:lnTo>
                  <a:lnTo>
                    <a:pt x="1273" y="1337"/>
                  </a:lnTo>
                  <a:lnTo>
                    <a:pt x="1276" y="1335"/>
                  </a:lnTo>
                  <a:lnTo>
                    <a:pt x="1280" y="1330"/>
                  </a:lnTo>
                  <a:lnTo>
                    <a:pt x="1281" y="1322"/>
                  </a:lnTo>
                  <a:lnTo>
                    <a:pt x="1281" y="1315"/>
                  </a:lnTo>
                  <a:lnTo>
                    <a:pt x="1285" y="1310"/>
                  </a:lnTo>
                  <a:lnTo>
                    <a:pt x="1292" y="1307"/>
                  </a:lnTo>
                  <a:lnTo>
                    <a:pt x="1301" y="1307"/>
                  </a:lnTo>
                  <a:lnTo>
                    <a:pt x="1311" y="1307"/>
                  </a:lnTo>
                  <a:lnTo>
                    <a:pt x="1318" y="1306"/>
                  </a:lnTo>
                  <a:lnTo>
                    <a:pt x="1325" y="1305"/>
                  </a:lnTo>
                  <a:lnTo>
                    <a:pt x="1334" y="1305"/>
                  </a:lnTo>
                  <a:lnTo>
                    <a:pt x="1344" y="1305"/>
                  </a:lnTo>
                  <a:lnTo>
                    <a:pt x="1353" y="1306"/>
                  </a:lnTo>
                  <a:lnTo>
                    <a:pt x="1358" y="1309"/>
                  </a:lnTo>
                  <a:lnTo>
                    <a:pt x="1359" y="1315"/>
                  </a:lnTo>
                  <a:lnTo>
                    <a:pt x="1357" y="1318"/>
                  </a:lnTo>
                  <a:lnTo>
                    <a:pt x="1354" y="1322"/>
                  </a:lnTo>
                  <a:lnTo>
                    <a:pt x="1352" y="1325"/>
                  </a:lnTo>
                  <a:lnTo>
                    <a:pt x="1349" y="1328"/>
                  </a:lnTo>
                  <a:lnTo>
                    <a:pt x="1347" y="1332"/>
                  </a:lnTo>
                  <a:lnTo>
                    <a:pt x="1347" y="1336"/>
                  </a:lnTo>
                  <a:lnTo>
                    <a:pt x="1347" y="1340"/>
                  </a:lnTo>
                  <a:lnTo>
                    <a:pt x="1346" y="1350"/>
                  </a:lnTo>
                  <a:lnTo>
                    <a:pt x="1343" y="1357"/>
                  </a:lnTo>
                  <a:lnTo>
                    <a:pt x="1337" y="1363"/>
                  </a:lnTo>
                  <a:lnTo>
                    <a:pt x="1328" y="1367"/>
                  </a:lnTo>
                  <a:lnTo>
                    <a:pt x="1325" y="1367"/>
                  </a:lnTo>
                  <a:lnTo>
                    <a:pt x="1322" y="1367"/>
                  </a:lnTo>
                  <a:lnTo>
                    <a:pt x="1318" y="1368"/>
                  </a:lnTo>
                  <a:lnTo>
                    <a:pt x="1316" y="1369"/>
                  </a:lnTo>
                  <a:lnTo>
                    <a:pt x="1316" y="1372"/>
                  </a:lnTo>
                  <a:lnTo>
                    <a:pt x="1317" y="1374"/>
                  </a:lnTo>
                  <a:lnTo>
                    <a:pt x="1320" y="1377"/>
                  </a:lnTo>
                  <a:lnTo>
                    <a:pt x="1322" y="1378"/>
                  </a:lnTo>
                  <a:lnTo>
                    <a:pt x="1326" y="1379"/>
                  </a:lnTo>
                  <a:lnTo>
                    <a:pt x="1328" y="1384"/>
                  </a:lnTo>
                  <a:lnTo>
                    <a:pt x="1331" y="1391"/>
                  </a:lnTo>
                  <a:lnTo>
                    <a:pt x="1333" y="1396"/>
                  </a:lnTo>
                  <a:lnTo>
                    <a:pt x="1338" y="1401"/>
                  </a:lnTo>
                  <a:lnTo>
                    <a:pt x="1344" y="1403"/>
                  </a:lnTo>
                  <a:lnTo>
                    <a:pt x="1352" y="1403"/>
                  </a:lnTo>
                  <a:lnTo>
                    <a:pt x="1359" y="1402"/>
                  </a:lnTo>
                  <a:lnTo>
                    <a:pt x="1367" y="1401"/>
                  </a:lnTo>
                  <a:lnTo>
                    <a:pt x="1373" y="1403"/>
                  </a:lnTo>
                  <a:lnTo>
                    <a:pt x="1383" y="1403"/>
                  </a:lnTo>
                  <a:lnTo>
                    <a:pt x="1392" y="1402"/>
                  </a:lnTo>
                  <a:lnTo>
                    <a:pt x="1402" y="1401"/>
                  </a:lnTo>
                  <a:lnTo>
                    <a:pt x="1405" y="1401"/>
                  </a:lnTo>
                  <a:lnTo>
                    <a:pt x="1410" y="1401"/>
                  </a:lnTo>
                  <a:lnTo>
                    <a:pt x="1414" y="1401"/>
                  </a:lnTo>
                  <a:lnTo>
                    <a:pt x="1418" y="1402"/>
                  </a:lnTo>
                  <a:lnTo>
                    <a:pt x="1420" y="1403"/>
                  </a:lnTo>
                  <a:lnTo>
                    <a:pt x="1422" y="1406"/>
                  </a:lnTo>
                  <a:lnTo>
                    <a:pt x="1424" y="1408"/>
                  </a:lnTo>
                  <a:lnTo>
                    <a:pt x="1425" y="1411"/>
                  </a:lnTo>
                  <a:lnTo>
                    <a:pt x="1428" y="1412"/>
                  </a:lnTo>
                  <a:lnTo>
                    <a:pt x="1430" y="1412"/>
                  </a:lnTo>
                  <a:lnTo>
                    <a:pt x="1433" y="1412"/>
                  </a:lnTo>
                  <a:lnTo>
                    <a:pt x="1435" y="1411"/>
                  </a:lnTo>
                  <a:lnTo>
                    <a:pt x="1439" y="1411"/>
                  </a:lnTo>
                  <a:lnTo>
                    <a:pt x="1444" y="1413"/>
                  </a:lnTo>
                  <a:lnTo>
                    <a:pt x="1447" y="1418"/>
                  </a:lnTo>
                  <a:lnTo>
                    <a:pt x="1448" y="1425"/>
                  </a:lnTo>
                  <a:lnTo>
                    <a:pt x="1447" y="1432"/>
                  </a:lnTo>
                  <a:lnTo>
                    <a:pt x="1447" y="1437"/>
                  </a:lnTo>
                  <a:lnTo>
                    <a:pt x="1445" y="1442"/>
                  </a:lnTo>
                  <a:lnTo>
                    <a:pt x="1444" y="1447"/>
                  </a:lnTo>
                  <a:lnTo>
                    <a:pt x="1443" y="1450"/>
                  </a:lnTo>
                  <a:lnTo>
                    <a:pt x="1442" y="1455"/>
                  </a:lnTo>
                  <a:lnTo>
                    <a:pt x="1440" y="1459"/>
                  </a:lnTo>
                  <a:lnTo>
                    <a:pt x="1439" y="1464"/>
                  </a:lnTo>
                  <a:lnTo>
                    <a:pt x="1438" y="1466"/>
                  </a:lnTo>
                  <a:lnTo>
                    <a:pt x="1437" y="1470"/>
                  </a:lnTo>
                  <a:lnTo>
                    <a:pt x="1437" y="1474"/>
                  </a:lnTo>
                  <a:lnTo>
                    <a:pt x="1437" y="1491"/>
                  </a:lnTo>
                  <a:lnTo>
                    <a:pt x="1438" y="1495"/>
                  </a:lnTo>
                  <a:lnTo>
                    <a:pt x="1442" y="1496"/>
                  </a:lnTo>
                  <a:lnTo>
                    <a:pt x="1445" y="1499"/>
                  </a:lnTo>
                  <a:lnTo>
                    <a:pt x="1448" y="1500"/>
                  </a:lnTo>
                  <a:lnTo>
                    <a:pt x="1452" y="1503"/>
                  </a:lnTo>
                  <a:lnTo>
                    <a:pt x="1453" y="1504"/>
                  </a:lnTo>
                  <a:lnTo>
                    <a:pt x="1454" y="1505"/>
                  </a:lnTo>
                  <a:lnTo>
                    <a:pt x="1457" y="1506"/>
                  </a:lnTo>
                  <a:lnTo>
                    <a:pt x="1459" y="1509"/>
                  </a:lnTo>
                  <a:lnTo>
                    <a:pt x="1463" y="1510"/>
                  </a:lnTo>
                  <a:lnTo>
                    <a:pt x="1468" y="1512"/>
                  </a:lnTo>
                  <a:lnTo>
                    <a:pt x="1473" y="1512"/>
                  </a:lnTo>
                  <a:lnTo>
                    <a:pt x="1478" y="1512"/>
                  </a:lnTo>
                  <a:lnTo>
                    <a:pt x="1491" y="1511"/>
                  </a:lnTo>
                  <a:lnTo>
                    <a:pt x="1503" y="1508"/>
                  </a:lnTo>
                  <a:lnTo>
                    <a:pt x="1513" y="1505"/>
                  </a:lnTo>
                  <a:lnTo>
                    <a:pt x="1523" y="1503"/>
                  </a:lnTo>
                  <a:lnTo>
                    <a:pt x="1533" y="1505"/>
                  </a:lnTo>
                  <a:lnTo>
                    <a:pt x="1543" y="1508"/>
                  </a:lnTo>
                  <a:lnTo>
                    <a:pt x="1551" y="1510"/>
                  </a:lnTo>
                  <a:lnTo>
                    <a:pt x="1552" y="1510"/>
                  </a:lnTo>
                  <a:lnTo>
                    <a:pt x="1554" y="1511"/>
                  </a:lnTo>
                  <a:lnTo>
                    <a:pt x="1556" y="1514"/>
                  </a:lnTo>
                  <a:lnTo>
                    <a:pt x="1560" y="1515"/>
                  </a:lnTo>
                  <a:lnTo>
                    <a:pt x="1562" y="1516"/>
                  </a:lnTo>
                  <a:lnTo>
                    <a:pt x="1566" y="1517"/>
                  </a:lnTo>
                  <a:lnTo>
                    <a:pt x="1569" y="1519"/>
                  </a:lnTo>
                  <a:lnTo>
                    <a:pt x="1570" y="1517"/>
                  </a:lnTo>
                  <a:lnTo>
                    <a:pt x="1574" y="1516"/>
                  </a:lnTo>
                  <a:lnTo>
                    <a:pt x="1577" y="1514"/>
                  </a:lnTo>
                  <a:lnTo>
                    <a:pt x="1581" y="1511"/>
                  </a:lnTo>
                  <a:lnTo>
                    <a:pt x="1584" y="1508"/>
                  </a:lnTo>
                  <a:lnTo>
                    <a:pt x="1589" y="1505"/>
                  </a:lnTo>
                  <a:lnTo>
                    <a:pt x="1595" y="1501"/>
                  </a:lnTo>
                  <a:lnTo>
                    <a:pt x="1599" y="1495"/>
                  </a:lnTo>
                  <a:lnTo>
                    <a:pt x="1601" y="1490"/>
                  </a:lnTo>
                  <a:lnTo>
                    <a:pt x="1604" y="1484"/>
                  </a:lnTo>
                  <a:lnTo>
                    <a:pt x="1610" y="1479"/>
                  </a:lnTo>
                  <a:lnTo>
                    <a:pt x="1611" y="1478"/>
                  </a:lnTo>
                  <a:lnTo>
                    <a:pt x="1614" y="1476"/>
                  </a:lnTo>
                  <a:lnTo>
                    <a:pt x="1615" y="1474"/>
                  </a:lnTo>
                  <a:lnTo>
                    <a:pt x="1617" y="1474"/>
                  </a:lnTo>
                  <a:lnTo>
                    <a:pt x="1620" y="1474"/>
                  </a:lnTo>
                  <a:lnTo>
                    <a:pt x="1621" y="1474"/>
                  </a:lnTo>
                  <a:lnTo>
                    <a:pt x="1622" y="1475"/>
                  </a:lnTo>
                  <a:lnTo>
                    <a:pt x="1623" y="1475"/>
                  </a:lnTo>
                  <a:lnTo>
                    <a:pt x="1625" y="1476"/>
                  </a:lnTo>
                  <a:lnTo>
                    <a:pt x="1627" y="1476"/>
                  </a:lnTo>
                  <a:lnTo>
                    <a:pt x="1628" y="1476"/>
                  </a:lnTo>
                  <a:lnTo>
                    <a:pt x="1630" y="1475"/>
                  </a:lnTo>
                  <a:lnTo>
                    <a:pt x="1631" y="1473"/>
                  </a:lnTo>
                  <a:lnTo>
                    <a:pt x="1632" y="1471"/>
                  </a:lnTo>
                  <a:lnTo>
                    <a:pt x="1633" y="1470"/>
                  </a:lnTo>
                  <a:lnTo>
                    <a:pt x="1636" y="1468"/>
                  </a:lnTo>
                  <a:lnTo>
                    <a:pt x="1661" y="1463"/>
                  </a:lnTo>
                  <a:lnTo>
                    <a:pt x="1683" y="1453"/>
                  </a:lnTo>
                  <a:lnTo>
                    <a:pt x="1685" y="1452"/>
                  </a:lnTo>
                  <a:lnTo>
                    <a:pt x="1687" y="1449"/>
                  </a:lnTo>
                  <a:lnTo>
                    <a:pt x="1691" y="1449"/>
                  </a:lnTo>
                  <a:lnTo>
                    <a:pt x="1693" y="1448"/>
                  </a:lnTo>
                  <a:lnTo>
                    <a:pt x="1696" y="1448"/>
                  </a:lnTo>
                  <a:lnTo>
                    <a:pt x="1698" y="1448"/>
                  </a:lnTo>
                  <a:lnTo>
                    <a:pt x="1701" y="1449"/>
                  </a:lnTo>
                  <a:lnTo>
                    <a:pt x="1702" y="1450"/>
                  </a:lnTo>
                  <a:lnTo>
                    <a:pt x="1701" y="1453"/>
                  </a:lnTo>
                  <a:lnTo>
                    <a:pt x="1699" y="1455"/>
                  </a:lnTo>
                  <a:lnTo>
                    <a:pt x="1697" y="1457"/>
                  </a:lnTo>
                  <a:lnTo>
                    <a:pt x="1695" y="1458"/>
                  </a:lnTo>
                  <a:lnTo>
                    <a:pt x="1692" y="1459"/>
                  </a:lnTo>
                  <a:lnTo>
                    <a:pt x="1690" y="1459"/>
                  </a:lnTo>
                  <a:lnTo>
                    <a:pt x="1686" y="1460"/>
                  </a:lnTo>
                  <a:lnTo>
                    <a:pt x="1685" y="1461"/>
                  </a:lnTo>
                  <a:lnTo>
                    <a:pt x="1683" y="1463"/>
                  </a:lnTo>
                  <a:lnTo>
                    <a:pt x="1682" y="1465"/>
                  </a:lnTo>
                  <a:lnTo>
                    <a:pt x="1682" y="1468"/>
                  </a:lnTo>
                  <a:lnTo>
                    <a:pt x="1682" y="1470"/>
                  </a:lnTo>
                  <a:lnTo>
                    <a:pt x="1683" y="1474"/>
                  </a:lnTo>
                  <a:lnTo>
                    <a:pt x="1685" y="1476"/>
                  </a:lnTo>
                  <a:lnTo>
                    <a:pt x="1686" y="1479"/>
                  </a:lnTo>
                  <a:lnTo>
                    <a:pt x="1686" y="1481"/>
                  </a:lnTo>
                  <a:lnTo>
                    <a:pt x="1683" y="1484"/>
                  </a:lnTo>
                  <a:lnTo>
                    <a:pt x="1681" y="1485"/>
                  </a:lnTo>
                  <a:lnTo>
                    <a:pt x="1678" y="1488"/>
                  </a:lnTo>
                  <a:lnTo>
                    <a:pt x="1675" y="1489"/>
                  </a:lnTo>
                  <a:lnTo>
                    <a:pt x="1672" y="1490"/>
                  </a:lnTo>
                  <a:lnTo>
                    <a:pt x="1671" y="1493"/>
                  </a:lnTo>
                  <a:lnTo>
                    <a:pt x="1670" y="1494"/>
                  </a:lnTo>
                  <a:lnTo>
                    <a:pt x="1671" y="1495"/>
                  </a:lnTo>
                  <a:lnTo>
                    <a:pt x="1672" y="1496"/>
                  </a:lnTo>
                  <a:lnTo>
                    <a:pt x="1673" y="1498"/>
                  </a:lnTo>
                  <a:lnTo>
                    <a:pt x="1676" y="1499"/>
                  </a:lnTo>
                  <a:lnTo>
                    <a:pt x="1677" y="1500"/>
                  </a:lnTo>
                  <a:lnTo>
                    <a:pt x="1680" y="1500"/>
                  </a:lnTo>
                  <a:lnTo>
                    <a:pt x="1680" y="1501"/>
                  </a:lnTo>
                  <a:lnTo>
                    <a:pt x="1681" y="1503"/>
                  </a:lnTo>
                  <a:lnTo>
                    <a:pt x="1683" y="1505"/>
                  </a:lnTo>
                  <a:lnTo>
                    <a:pt x="1685" y="1505"/>
                  </a:lnTo>
                  <a:lnTo>
                    <a:pt x="1686" y="1505"/>
                  </a:lnTo>
                  <a:lnTo>
                    <a:pt x="1688" y="1503"/>
                  </a:lnTo>
                  <a:lnTo>
                    <a:pt x="1690" y="1501"/>
                  </a:lnTo>
                  <a:lnTo>
                    <a:pt x="1692" y="1499"/>
                  </a:lnTo>
                  <a:lnTo>
                    <a:pt x="1693" y="1496"/>
                  </a:lnTo>
                  <a:lnTo>
                    <a:pt x="1695" y="1494"/>
                  </a:lnTo>
                  <a:lnTo>
                    <a:pt x="1695" y="1491"/>
                  </a:lnTo>
                  <a:lnTo>
                    <a:pt x="1693" y="1489"/>
                  </a:lnTo>
                  <a:lnTo>
                    <a:pt x="1692" y="1486"/>
                  </a:lnTo>
                  <a:lnTo>
                    <a:pt x="1691" y="1484"/>
                  </a:lnTo>
                  <a:lnTo>
                    <a:pt x="1690" y="1481"/>
                  </a:lnTo>
                  <a:lnTo>
                    <a:pt x="1690" y="1479"/>
                  </a:lnTo>
                  <a:lnTo>
                    <a:pt x="1690" y="1476"/>
                  </a:lnTo>
                  <a:lnTo>
                    <a:pt x="1691" y="1473"/>
                  </a:lnTo>
                  <a:lnTo>
                    <a:pt x="1693" y="1471"/>
                  </a:lnTo>
                  <a:lnTo>
                    <a:pt x="1703" y="1468"/>
                  </a:lnTo>
                  <a:lnTo>
                    <a:pt x="1713" y="1465"/>
                  </a:lnTo>
                  <a:lnTo>
                    <a:pt x="1724" y="1463"/>
                  </a:lnTo>
                  <a:lnTo>
                    <a:pt x="1723" y="1460"/>
                  </a:lnTo>
                  <a:lnTo>
                    <a:pt x="1722" y="1459"/>
                  </a:lnTo>
                  <a:lnTo>
                    <a:pt x="1719" y="1458"/>
                  </a:lnTo>
                  <a:lnTo>
                    <a:pt x="1718" y="1457"/>
                  </a:lnTo>
                  <a:lnTo>
                    <a:pt x="1717" y="1455"/>
                  </a:lnTo>
                  <a:lnTo>
                    <a:pt x="1717" y="1453"/>
                  </a:lnTo>
                  <a:lnTo>
                    <a:pt x="1718" y="1452"/>
                  </a:lnTo>
                  <a:lnTo>
                    <a:pt x="1721" y="1450"/>
                  </a:lnTo>
                  <a:lnTo>
                    <a:pt x="1722" y="1450"/>
                  </a:lnTo>
                  <a:lnTo>
                    <a:pt x="1724" y="1452"/>
                  </a:lnTo>
                  <a:lnTo>
                    <a:pt x="1727" y="1453"/>
                  </a:lnTo>
                  <a:lnTo>
                    <a:pt x="1728" y="1454"/>
                  </a:lnTo>
                  <a:lnTo>
                    <a:pt x="1731" y="1455"/>
                  </a:lnTo>
                  <a:lnTo>
                    <a:pt x="1729" y="1457"/>
                  </a:lnTo>
                  <a:lnTo>
                    <a:pt x="1729" y="1458"/>
                  </a:lnTo>
                  <a:lnTo>
                    <a:pt x="1728" y="1459"/>
                  </a:lnTo>
                  <a:lnTo>
                    <a:pt x="1728" y="1459"/>
                  </a:lnTo>
                  <a:lnTo>
                    <a:pt x="1728" y="1460"/>
                  </a:lnTo>
                  <a:lnTo>
                    <a:pt x="1731" y="1460"/>
                  </a:lnTo>
                  <a:lnTo>
                    <a:pt x="1743" y="1460"/>
                  </a:lnTo>
                  <a:lnTo>
                    <a:pt x="1747" y="1460"/>
                  </a:lnTo>
                  <a:lnTo>
                    <a:pt x="1751" y="1461"/>
                  </a:lnTo>
                  <a:lnTo>
                    <a:pt x="1752" y="1463"/>
                  </a:lnTo>
                  <a:lnTo>
                    <a:pt x="1753" y="1464"/>
                  </a:lnTo>
                  <a:lnTo>
                    <a:pt x="1753" y="1465"/>
                  </a:lnTo>
                  <a:lnTo>
                    <a:pt x="1754" y="1468"/>
                  </a:lnTo>
                  <a:lnTo>
                    <a:pt x="1754" y="1470"/>
                  </a:lnTo>
                  <a:lnTo>
                    <a:pt x="1754" y="1473"/>
                  </a:lnTo>
                  <a:lnTo>
                    <a:pt x="1756" y="1474"/>
                  </a:lnTo>
                  <a:lnTo>
                    <a:pt x="1758" y="1475"/>
                  </a:lnTo>
                  <a:lnTo>
                    <a:pt x="1762" y="1476"/>
                  </a:lnTo>
                  <a:lnTo>
                    <a:pt x="1770" y="1474"/>
                  </a:lnTo>
                  <a:lnTo>
                    <a:pt x="1780" y="1471"/>
                  </a:lnTo>
                  <a:lnTo>
                    <a:pt x="1790" y="1471"/>
                  </a:lnTo>
                  <a:lnTo>
                    <a:pt x="1798" y="1474"/>
                  </a:lnTo>
                  <a:lnTo>
                    <a:pt x="1799" y="1474"/>
                  </a:lnTo>
                  <a:lnTo>
                    <a:pt x="1800" y="1474"/>
                  </a:lnTo>
                  <a:lnTo>
                    <a:pt x="1800" y="1475"/>
                  </a:lnTo>
                  <a:lnTo>
                    <a:pt x="1800" y="1476"/>
                  </a:lnTo>
                  <a:lnTo>
                    <a:pt x="1802" y="1478"/>
                  </a:lnTo>
                  <a:lnTo>
                    <a:pt x="1803" y="1478"/>
                  </a:lnTo>
                  <a:lnTo>
                    <a:pt x="1805" y="1478"/>
                  </a:lnTo>
                  <a:lnTo>
                    <a:pt x="1807" y="1479"/>
                  </a:lnTo>
                  <a:lnTo>
                    <a:pt x="1809" y="1479"/>
                  </a:lnTo>
                  <a:lnTo>
                    <a:pt x="1820" y="1478"/>
                  </a:lnTo>
                  <a:lnTo>
                    <a:pt x="1830" y="1474"/>
                  </a:lnTo>
                  <a:lnTo>
                    <a:pt x="1834" y="1470"/>
                  </a:lnTo>
                  <a:lnTo>
                    <a:pt x="1839" y="1468"/>
                  </a:lnTo>
                  <a:lnTo>
                    <a:pt x="1845" y="1466"/>
                  </a:lnTo>
                  <a:lnTo>
                    <a:pt x="1850" y="1463"/>
                  </a:lnTo>
                  <a:lnTo>
                    <a:pt x="1854" y="1461"/>
                  </a:lnTo>
                  <a:lnTo>
                    <a:pt x="1856" y="1460"/>
                  </a:lnTo>
                  <a:lnTo>
                    <a:pt x="1859" y="1460"/>
                  </a:lnTo>
                  <a:lnTo>
                    <a:pt x="1860" y="1461"/>
                  </a:lnTo>
                  <a:lnTo>
                    <a:pt x="1861" y="1463"/>
                  </a:lnTo>
                  <a:lnTo>
                    <a:pt x="1863" y="1464"/>
                  </a:lnTo>
                  <a:lnTo>
                    <a:pt x="1863" y="1465"/>
                  </a:lnTo>
                  <a:lnTo>
                    <a:pt x="1864" y="1466"/>
                  </a:lnTo>
                  <a:lnTo>
                    <a:pt x="1865" y="1468"/>
                  </a:lnTo>
                  <a:lnTo>
                    <a:pt x="1866" y="1468"/>
                  </a:lnTo>
                  <a:lnTo>
                    <a:pt x="1868" y="1469"/>
                  </a:lnTo>
                  <a:lnTo>
                    <a:pt x="1869" y="1470"/>
                  </a:lnTo>
                  <a:lnTo>
                    <a:pt x="1868" y="1471"/>
                  </a:lnTo>
                  <a:lnTo>
                    <a:pt x="1868" y="1473"/>
                  </a:lnTo>
                  <a:lnTo>
                    <a:pt x="1868" y="1474"/>
                  </a:lnTo>
                  <a:lnTo>
                    <a:pt x="1869" y="1475"/>
                  </a:lnTo>
                  <a:lnTo>
                    <a:pt x="1871" y="1476"/>
                  </a:lnTo>
                  <a:lnTo>
                    <a:pt x="1875" y="1476"/>
                  </a:lnTo>
                  <a:lnTo>
                    <a:pt x="1879" y="1478"/>
                  </a:lnTo>
                  <a:lnTo>
                    <a:pt x="1881" y="1479"/>
                  </a:lnTo>
                  <a:lnTo>
                    <a:pt x="1885" y="1481"/>
                  </a:lnTo>
                  <a:lnTo>
                    <a:pt x="1885" y="1479"/>
                  </a:lnTo>
                  <a:lnTo>
                    <a:pt x="1886" y="1478"/>
                  </a:lnTo>
                  <a:lnTo>
                    <a:pt x="1888" y="1476"/>
                  </a:lnTo>
                  <a:lnTo>
                    <a:pt x="1890" y="1478"/>
                  </a:lnTo>
                  <a:lnTo>
                    <a:pt x="1893" y="1479"/>
                  </a:lnTo>
                  <a:lnTo>
                    <a:pt x="1895" y="1480"/>
                  </a:lnTo>
                  <a:lnTo>
                    <a:pt x="1896" y="1481"/>
                  </a:lnTo>
                  <a:lnTo>
                    <a:pt x="1899" y="1481"/>
                  </a:lnTo>
                  <a:lnTo>
                    <a:pt x="1900" y="1483"/>
                  </a:lnTo>
                  <a:lnTo>
                    <a:pt x="1900" y="1484"/>
                  </a:lnTo>
                  <a:lnTo>
                    <a:pt x="1901" y="1485"/>
                  </a:lnTo>
                  <a:lnTo>
                    <a:pt x="1901" y="1488"/>
                  </a:lnTo>
                  <a:lnTo>
                    <a:pt x="1900" y="1489"/>
                  </a:lnTo>
                  <a:lnTo>
                    <a:pt x="1899" y="1490"/>
                  </a:lnTo>
                  <a:lnTo>
                    <a:pt x="1896" y="1491"/>
                  </a:lnTo>
                  <a:lnTo>
                    <a:pt x="1894" y="1493"/>
                  </a:lnTo>
                  <a:lnTo>
                    <a:pt x="1891" y="1494"/>
                  </a:lnTo>
                  <a:lnTo>
                    <a:pt x="1890" y="1494"/>
                  </a:lnTo>
                  <a:lnTo>
                    <a:pt x="1889" y="1496"/>
                  </a:lnTo>
                  <a:lnTo>
                    <a:pt x="1889" y="1496"/>
                  </a:lnTo>
                  <a:lnTo>
                    <a:pt x="1890" y="1496"/>
                  </a:lnTo>
                  <a:lnTo>
                    <a:pt x="1891" y="1496"/>
                  </a:lnTo>
                  <a:lnTo>
                    <a:pt x="1894" y="1496"/>
                  </a:lnTo>
                  <a:lnTo>
                    <a:pt x="1895" y="1495"/>
                  </a:lnTo>
                  <a:lnTo>
                    <a:pt x="1898" y="1495"/>
                  </a:lnTo>
                  <a:lnTo>
                    <a:pt x="1899" y="1495"/>
                  </a:lnTo>
                  <a:lnTo>
                    <a:pt x="1900" y="1494"/>
                  </a:lnTo>
                  <a:lnTo>
                    <a:pt x="1914" y="1493"/>
                  </a:lnTo>
                  <a:lnTo>
                    <a:pt x="1925" y="1495"/>
                  </a:lnTo>
                  <a:lnTo>
                    <a:pt x="1932" y="1503"/>
                  </a:lnTo>
                  <a:lnTo>
                    <a:pt x="1934" y="1504"/>
                  </a:lnTo>
                  <a:lnTo>
                    <a:pt x="1936" y="1506"/>
                  </a:lnTo>
                  <a:lnTo>
                    <a:pt x="1937" y="1509"/>
                  </a:lnTo>
                  <a:lnTo>
                    <a:pt x="1940" y="1511"/>
                  </a:lnTo>
                  <a:lnTo>
                    <a:pt x="1940" y="1512"/>
                  </a:lnTo>
                  <a:lnTo>
                    <a:pt x="1937" y="1520"/>
                  </a:lnTo>
                  <a:lnTo>
                    <a:pt x="1940" y="1517"/>
                  </a:lnTo>
                  <a:lnTo>
                    <a:pt x="1945" y="1517"/>
                  </a:lnTo>
                  <a:lnTo>
                    <a:pt x="1951" y="1519"/>
                  </a:lnTo>
                  <a:lnTo>
                    <a:pt x="1955" y="1521"/>
                  </a:lnTo>
                  <a:lnTo>
                    <a:pt x="1959" y="1522"/>
                  </a:lnTo>
                  <a:lnTo>
                    <a:pt x="1960" y="1524"/>
                  </a:lnTo>
                  <a:lnTo>
                    <a:pt x="1961" y="1525"/>
                  </a:lnTo>
                  <a:lnTo>
                    <a:pt x="1962" y="1526"/>
                  </a:lnTo>
                  <a:lnTo>
                    <a:pt x="1964" y="1529"/>
                  </a:lnTo>
                  <a:lnTo>
                    <a:pt x="1965" y="1529"/>
                  </a:lnTo>
                  <a:lnTo>
                    <a:pt x="1969" y="1530"/>
                  </a:lnTo>
                  <a:lnTo>
                    <a:pt x="1971" y="1530"/>
                  </a:lnTo>
                  <a:lnTo>
                    <a:pt x="1975" y="1529"/>
                  </a:lnTo>
                  <a:lnTo>
                    <a:pt x="1977" y="1529"/>
                  </a:lnTo>
                  <a:lnTo>
                    <a:pt x="1981" y="1529"/>
                  </a:lnTo>
                  <a:lnTo>
                    <a:pt x="2007" y="1619"/>
                  </a:lnTo>
                  <a:lnTo>
                    <a:pt x="2030" y="1713"/>
                  </a:lnTo>
                  <a:lnTo>
                    <a:pt x="2043" y="1767"/>
                  </a:lnTo>
                  <a:lnTo>
                    <a:pt x="2061" y="1821"/>
                  </a:lnTo>
                  <a:lnTo>
                    <a:pt x="2081" y="1873"/>
                  </a:lnTo>
                  <a:lnTo>
                    <a:pt x="2077" y="1873"/>
                  </a:lnTo>
                  <a:lnTo>
                    <a:pt x="2074" y="1873"/>
                  </a:lnTo>
                  <a:lnTo>
                    <a:pt x="2072" y="1874"/>
                  </a:lnTo>
                  <a:lnTo>
                    <a:pt x="2068" y="1876"/>
                  </a:lnTo>
                  <a:lnTo>
                    <a:pt x="2053" y="1883"/>
                  </a:lnTo>
                  <a:lnTo>
                    <a:pt x="2042" y="1892"/>
                  </a:lnTo>
                  <a:lnTo>
                    <a:pt x="2038" y="1894"/>
                  </a:lnTo>
                  <a:lnTo>
                    <a:pt x="2036" y="1897"/>
                  </a:lnTo>
                  <a:lnTo>
                    <a:pt x="2035" y="1899"/>
                  </a:lnTo>
                  <a:lnTo>
                    <a:pt x="2033" y="1903"/>
                  </a:lnTo>
                  <a:lnTo>
                    <a:pt x="2032" y="1905"/>
                  </a:lnTo>
                  <a:lnTo>
                    <a:pt x="2031" y="1908"/>
                  </a:lnTo>
                  <a:lnTo>
                    <a:pt x="2030" y="1909"/>
                  </a:lnTo>
                  <a:lnTo>
                    <a:pt x="2030" y="1915"/>
                  </a:lnTo>
                  <a:lnTo>
                    <a:pt x="2028" y="1920"/>
                  </a:lnTo>
                  <a:lnTo>
                    <a:pt x="2026" y="1925"/>
                  </a:lnTo>
                  <a:lnTo>
                    <a:pt x="2018" y="1930"/>
                  </a:lnTo>
                  <a:lnTo>
                    <a:pt x="2016" y="1932"/>
                  </a:lnTo>
                  <a:lnTo>
                    <a:pt x="2013" y="1933"/>
                  </a:lnTo>
                  <a:lnTo>
                    <a:pt x="2011" y="1935"/>
                  </a:lnTo>
                  <a:lnTo>
                    <a:pt x="2008" y="1938"/>
                  </a:lnTo>
                  <a:lnTo>
                    <a:pt x="2006" y="1939"/>
                  </a:lnTo>
                  <a:lnTo>
                    <a:pt x="2003" y="1942"/>
                  </a:lnTo>
                  <a:lnTo>
                    <a:pt x="2003" y="1944"/>
                  </a:lnTo>
                  <a:lnTo>
                    <a:pt x="2002" y="1945"/>
                  </a:lnTo>
                  <a:lnTo>
                    <a:pt x="2002" y="1947"/>
                  </a:lnTo>
                  <a:lnTo>
                    <a:pt x="2001" y="1947"/>
                  </a:lnTo>
                  <a:lnTo>
                    <a:pt x="2001" y="1948"/>
                  </a:lnTo>
                  <a:lnTo>
                    <a:pt x="2000" y="1949"/>
                  </a:lnTo>
                  <a:lnTo>
                    <a:pt x="1997" y="1949"/>
                  </a:lnTo>
                  <a:lnTo>
                    <a:pt x="1997" y="1950"/>
                  </a:lnTo>
                  <a:lnTo>
                    <a:pt x="1996" y="1950"/>
                  </a:lnTo>
                  <a:lnTo>
                    <a:pt x="1997" y="1949"/>
                  </a:lnTo>
                  <a:lnTo>
                    <a:pt x="1997" y="1948"/>
                  </a:lnTo>
                  <a:lnTo>
                    <a:pt x="1997" y="1947"/>
                  </a:lnTo>
                  <a:lnTo>
                    <a:pt x="1995" y="1947"/>
                  </a:lnTo>
                  <a:lnTo>
                    <a:pt x="1991" y="1948"/>
                  </a:lnTo>
                  <a:lnTo>
                    <a:pt x="1990" y="1949"/>
                  </a:lnTo>
                  <a:lnTo>
                    <a:pt x="1987" y="1951"/>
                  </a:lnTo>
                  <a:lnTo>
                    <a:pt x="1984" y="1954"/>
                  </a:lnTo>
                  <a:lnTo>
                    <a:pt x="1980" y="1956"/>
                  </a:lnTo>
                  <a:lnTo>
                    <a:pt x="1977" y="1959"/>
                  </a:lnTo>
                  <a:lnTo>
                    <a:pt x="1976" y="1960"/>
                  </a:lnTo>
                  <a:lnTo>
                    <a:pt x="1975" y="1963"/>
                  </a:lnTo>
                  <a:lnTo>
                    <a:pt x="1975" y="1964"/>
                  </a:lnTo>
                  <a:lnTo>
                    <a:pt x="1974" y="1965"/>
                  </a:lnTo>
                  <a:lnTo>
                    <a:pt x="1971" y="1968"/>
                  </a:lnTo>
                  <a:lnTo>
                    <a:pt x="1970" y="1969"/>
                  </a:lnTo>
                  <a:lnTo>
                    <a:pt x="1969" y="1973"/>
                  </a:lnTo>
                  <a:lnTo>
                    <a:pt x="1967" y="1975"/>
                  </a:lnTo>
                  <a:lnTo>
                    <a:pt x="1966" y="1978"/>
                  </a:lnTo>
                  <a:lnTo>
                    <a:pt x="1965" y="1979"/>
                  </a:lnTo>
                  <a:lnTo>
                    <a:pt x="1962" y="1981"/>
                  </a:lnTo>
                  <a:lnTo>
                    <a:pt x="1959" y="1983"/>
                  </a:lnTo>
                  <a:lnTo>
                    <a:pt x="1956" y="1983"/>
                  </a:lnTo>
                  <a:lnTo>
                    <a:pt x="1952" y="1985"/>
                  </a:lnTo>
                  <a:lnTo>
                    <a:pt x="1951" y="1986"/>
                  </a:lnTo>
                  <a:lnTo>
                    <a:pt x="1950" y="1989"/>
                  </a:lnTo>
                  <a:lnTo>
                    <a:pt x="1947" y="1990"/>
                  </a:lnTo>
                  <a:lnTo>
                    <a:pt x="1930" y="1996"/>
                  </a:lnTo>
                  <a:lnTo>
                    <a:pt x="1911" y="1999"/>
                  </a:lnTo>
                  <a:lnTo>
                    <a:pt x="1909" y="1997"/>
                  </a:lnTo>
                  <a:lnTo>
                    <a:pt x="1906" y="1997"/>
                  </a:lnTo>
                  <a:lnTo>
                    <a:pt x="1905" y="1996"/>
                  </a:lnTo>
                  <a:lnTo>
                    <a:pt x="1904" y="1996"/>
                  </a:lnTo>
                  <a:lnTo>
                    <a:pt x="1900" y="1996"/>
                  </a:lnTo>
                  <a:lnTo>
                    <a:pt x="1888" y="1996"/>
                  </a:lnTo>
                  <a:lnTo>
                    <a:pt x="1885" y="1995"/>
                  </a:lnTo>
                  <a:lnTo>
                    <a:pt x="1884" y="1995"/>
                  </a:lnTo>
                  <a:lnTo>
                    <a:pt x="1884" y="1996"/>
                  </a:lnTo>
                  <a:lnTo>
                    <a:pt x="1884" y="1997"/>
                  </a:lnTo>
                  <a:lnTo>
                    <a:pt x="1884" y="2000"/>
                  </a:lnTo>
                  <a:lnTo>
                    <a:pt x="1885" y="2000"/>
                  </a:lnTo>
                  <a:lnTo>
                    <a:pt x="1888" y="2001"/>
                  </a:lnTo>
                  <a:lnTo>
                    <a:pt x="1890" y="2001"/>
                  </a:lnTo>
                  <a:lnTo>
                    <a:pt x="1894" y="2002"/>
                  </a:lnTo>
                  <a:lnTo>
                    <a:pt x="1896" y="2002"/>
                  </a:lnTo>
                  <a:lnTo>
                    <a:pt x="1899" y="2002"/>
                  </a:lnTo>
                  <a:lnTo>
                    <a:pt x="1901" y="2004"/>
                  </a:lnTo>
                  <a:lnTo>
                    <a:pt x="1904" y="2006"/>
                  </a:lnTo>
                  <a:lnTo>
                    <a:pt x="1903" y="2006"/>
                  </a:lnTo>
                  <a:lnTo>
                    <a:pt x="1903" y="2007"/>
                  </a:lnTo>
                  <a:lnTo>
                    <a:pt x="1903" y="2010"/>
                  </a:lnTo>
                  <a:lnTo>
                    <a:pt x="1904" y="2011"/>
                  </a:lnTo>
                  <a:lnTo>
                    <a:pt x="1905" y="2011"/>
                  </a:lnTo>
                  <a:lnTo>
                    <a:pt x="1908" y="2011"/>
                  </a:lnTo>
                  <a:lnTo>
                    <a:pt x="1909" y="2012"/>
                  </a:lnTo>
                  <a:lnTo>
                    <a:pt x="1910" y="2012"/>
                  </a:lnTo>
                  <a:lnTo>
                    <a:pt x="1911" y="2014"/>
                  </a:lnTo>
                  <a:lnTo>
                    <a:pt x="1910" y="2017"/>
                  </a:lnTo>
                  <a:lnTo>
                    <a:pt x="1908" y="2020"/>
                  </a:lnTo>
                  <a:lnTo>
                    <a:pt x="1905" y="2022"/>
                  </a:lnTo>
                  <a:lnTo>
                    <a:pt x="1901" y="2025"/>
                  </a:lnTo>
                  <a:lnTo>
                    <a:pt x="1898" y="2027"/>
                  </a:lnTo>
                  <a:lnTo>
                    <a:pt x="1891" y="2031"/>
                  </a:lnTo>
                  <a:lnTo>
                    <a:pt x="1883" y="2035"/>
                  </a:lnTo>
                  <a:lnTo>
                    <a:pt x="1871" y="2037"/>
                  </a:lnTo>
                  <a:lnTo>
                    <a:pt x="1866" y="2039"/>
                  </a:lnTo>
                  <a:lnTo>
                    <a:pt x="1861" y="2040"/>
                  </a:lnTo>
                  <a:lnTo>
                    <a:pt x="1856" y="2040"/>
                  </a:lnTo>
                  <a:lnTo>
                    <a:pt x="1843" y="2040"/>
                  </a:lnTo>
                  <a:lnTo>
                    <a:pt x="1840" y="2042"/>
                  </a:lnTo>
                  <a:lnTo>
                    <a:pt x="1840" y="2044"/>
                  </a:lnTo>
                  <a:lnTo>
                    <a:pt x="1840" y="2045"/>
                  </a:lnTo>
                  <a:lnTo>
                    <a:pt x="1840" y="2046"/>
                  </a:lnTo>
                  <a:lnTo>
                    <a:pt x="1840" y="2048"/>
                  </a:lnTo>
                  <a:lnTo>
                    <a:pt x="1840" y="2048"/>
                  </a:lnTo>
                  <a:lnTo>
                    <a:pt x="1840" y="2050"/>
                  </a:lnTo>
                  <a:lnTo>
                    <a:pt x="1839" y="2050"/>
                  </a:lnTo>
                  <a:lnTo>
                    <a:pt x="1838" y="2051"/>
                  </a:lnTo>
                  <a:lnTo>
                    <a:pt x="1837" y="2052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7" y="2055"/>
                  </a:lnTo>
                  <a:lnTo>
                    <a:pt x="1837" y="2057"/>
                  </a:lnTo>
                  <a:lnTo>
                    <a:pt x="1835" y="2058"/>
                  </a:lnTo>
                  <a:lnTo>
                    <a:pt x="1833" y="2060"/>
                  </a:lnTo>
                  <a:lnTo>
                    <a:pt x="1830" y="2060"/>
                  </a:lnTo>
                  <a:lnTo>
                    <a:pt x="1827" y="2061"/>
                  </a:lnTo>
                  <a:lnTo>
                    <a:pt x="1823" y="2061"/>
                  </a:lnTo>
                  <a:lnTo>
                    <a:pt x="1819" y="2061"/>
                  </a:lnTo>
                  <a:lnTo>
                    <a:pt x="1817" y="2061"/>
                  </a:lnTo>
                  <a:lnTo>
                    <a:pt x="1814" y="2061"/>
                  </a:lnTo>
                  <a:lnTo>
                    <a:pt x="1812" y="2060"/>
                  </a:lnTo>
                  <a:lnTo>
                    <a:pt x="1809" y="2058"/>
                  </a:lnTo>
                  <a:lnTo>
                    <a:pt x="1805" y="2058"/>
                  </a:lnTo>
                  <a:lnTo>
                    <a:pt x="1804" y="2060"/>
                  </a:lnTo>
                  <a:lnTo>
                    <a:pt x="1803" y="2061"/>
                  </a:lnTo>
                  <a:lnTo>
                    <a:pt x="1803" y="2062"/>
                  </a:lnTo>
                  <a:lnTo>
                    <a:pt x="1803" y="2062"/>
                  </a:lnTo>
                  <a:lnTo>
                    <a:pt x="1803" y="2063"/>
                  </a:lnTo>
                  <a:lnTo>
                    <a:pt x="1804" y="2063"/>
                  </a:lnTo>
                  <a:lnTo>
                    <a:pt x="1805" y="2066"/>
                  </a:lnTo>
                  <a:lnTo>
                    <a:pt x="1807" y="2067"/>
                  </a:lnTo>
                  <a:lnTo>
                    <a:pt x="1807" y="2068"/>
                  </a:lnTo>
                  <a:lnTo>
                    <a:pt x="1809" y="2068"/>
                  </a:lnTo>
                  <a:lnTo>
                    <a:pt x="1810" y="2070"/>
                  </a:lnTo>
                  <a:lnTo>
                    <a:pt x="1812" y="2071"/>
                  </a:lnTo>
                  <a:lnTo>
                    <a:pt x="1812" y="2071"/>
                  </a:lnTo>
                  <a:lnTo>
                    <a:pt x="1812" y="2072"/>
                  </a:lnTo>
                  <a:lnTo>
                    <a:pt x="1812" y="2073"/>
                  </a:lnTo>
                  <a:lnTo>
                    <a:pt x="1812" y="2075"/>
                  </a:lnTo>
                  <a:lnTo>
                    <a:pt x="1810" y="2075"/>
                  </a:lnTo>
                  <a:lnTo>
                    <a:pt x="1812" y="2076"/>
                  </a:lnTo>
                  <a:lnTo>
                    <a:pt x="1812" y="2076"/>
                  </a:lnTo>
                  <a:lnTo>
                    <a:pt x="1813" y="2076"/>
                  </a:lnTo>
                  <a:lnTo>
                    <a:pt x="1814" y="2076"/>
                  </a:lnTo>
                  <a:lnTo>
                    <a:pt x="1814" y="2076"/>
                  </a:lnTo>
                  <a:lnTo>
                    <a:pt x="1814" y="2077"/>
                  </a:lnTo>
                  <a:lnTo>
                    <a:pt x="1813" y="2078"/>
                  </a:lnTo>
                  <a:lnTo>
                    <a:pt x="1812" y="2080"/>
                  </a:lnTo>
                  <a:lnTo>
                    <a:pt x="1810" y="2080"/>
                  </a:lnTo>
                  <a:lnTo>
                    <a:pt x="1809" y="2081"/>
                  </a:lnTo>
                  <a:lnTo>
                    <a:pt x="1809" y="2082"/>
                  </a:lnTo>
                  <a:lnTo>
                    <a:pt x="1809" y="2083"/>
                  </a:lnTo>
                  <a:lnTo>
                    <a:pt x="1809" y="2086"/>
                  </a:lnTo>
                  <a:lnTo>
                    <a:pt x="1809" y="2087"/>
                  </a:lnTo>
                  <a:lnTo>
                    <a:pt x="1809" y="2090"/>
                  </a:lnTo>
                  <a:lnTo>
                    <a:pt x="1808" y="2091"/>
                  </a:lnTo>
                  <a:lnTo>
                    <a:pt x="1807" y="2092"/>
                  </a:lnTo>
                  <a:lnTo>
                    <a:pt x="1803" y="2092"/>
                  </a:lnTo>
                  <a:lnTo>
                    <a:pt x="1799" y="2092"/>
                  </a:lnTo>
                  <a:lnTo>
                    <a:pt x="1797" y="2093"/>
                  </a:lnTo>
                  <a:lnTo>
                    <a:pt x="1793" y="2095"/>
                  </a:lnTo>
                  <a:lnTo>
                    <a:pt x="1792" y="2096"/>
                  </a:lnTo>
                  <a:lnTo>
                    <a:pt x="1790" y="2096"/>
                  </a:lnTo>
                  <a:lnTo>
                    <a:pt x="1789" y="2097"/>
                  </a:lnTo>
                  <a:lnTo>
                    <a:pt x="1788" y="2097"/>
                  </a:lnTo>
                  <a:lnTo>
                    <a:pt x="1787" y="2099"/>
                  </a:lnTo>
                  <a:lnTo>
                    <a:pt x="1787" y="2102"/>
                  </a:lnTo>
                  <a:lnTo>
                    <a:pt x="1788" y="2103"/>
                  </a:lnTo>
                  <a:lnTo>
                    <a:pt x="1789" y="2104"/>
                  </a:lnTo>
                  <a:lnTo>
                    <a:pt x="1790" y="2106"/>
                  </a:lnTo>
                  <a:lnTo>
                    <a:pt x="1793" y="2107"/>
                  </a:lnTo>
                  <a:lnTo>
                    <a:pt x="1795" y="2107"/>
                  </a:lnTo>
                  <a:lnTo>
                    <a:pt x="1799" y="2108"/>
                  </a:lnTo>
                  <a:lnTo>
                    <a:pt x="1802" y="2108"/>
                  </a:lnTo>
                  <a:lnTo>
                    <a:pt x="1804" y="2108"/>
                  </a:lnTo>
                  <a:lnTo>
                    <a:pt x="1814" y="2108"/>
                  </a:lnTo>
                  <a:lnTo>
                    <a:pt x="1815" y="2109"/>
                  </a:lnTo>
                  <a:lnTo>
                    <a:pt x="1817" y="2112"/>
                  </a:lnTo>
                  <a:lnTo>
                    <a:pt x="1815" y="2113"/>
                  </a:lnTo>
                  <a:lnTo>
                    <a:pt x="1814" y="2113"/>
                  </a:lnTo>
                  <a:lnTo>
                    <a:pt x="1812" y="2116"/>
                  </a:lnTo>
                  <a:lnTo>
                    <a:pt x="1809" y="2117"/>
                  </a:lnTo>
                  <a:lnTo>
                    <a:pt x="1807" y="2118"/>
                  </a:lnTo>
                  <a:lnTo>
                    <a:pt x="1804" y="2118"/>
                  </a:lnTo>
                  <a:lnTo>
                    <a:pt x="1804" y="2119"/>
                  </a:lnTo>
                  <a:lnTo>
                    <a:pt x="1803" y="2119"/>
                  </a:lnTo>
                  <a:lnTo>
                    <a:pt x="1800" y="2121"/>
                  </a:lnTo>
                  <a:lnTo>
                    <a:pt x="1798" y="2121"/>
                  </a:lnTo>
                  <a:lnTo>
                    <a:pt x="1798" y="2129"/>
                  </a:lnTo>
                  <a:lnTo>
                    <a:pt x="1795" y="2131"/>
                  </a:lnTo>
                  <a:lnTo>
                    <a:pt x="1793" y="2132"/>
                  </a:lnTo>
                  <a:lnTo>
                    <a:pt x="1790" y="2132"/>
                  </a:lnTo>
                  <a:lnTo>
                    <a:pt x="1788" y="2133"/>
                  </a:lnTo>
                  <a:lnTo>
                    <a:pt x="1787" y="2134"/>
                  </a:lnTo>
                  <a:lnTo>
                    <a:pt x="1787" y="2136"/>
                  </a:lnTo>
                  <a:lnTo>
                    <a:pt x="1788" y="2137"/>
                  </a:lnTo>
                  <a:lnTo>
                    <a:pt x="1789" y="2138"/>
                  </a:lnTo>
                  <a:lnTo>
                    <a:pt x="1790" y="2139"/>
                  </a:lnTo>
                  <a:lnTo>
                    <a:pt x="1793" y="2142"/>
                  </a:lnTo>
                  <a:lnTo>
                    <a:pt x="1795" y="2142"/>
                  </a:lnTo>
                  <a:lnTo>
                    <a:pt x="1797" y="2143"/>
                  </a:lnTo>
                  <a:lnTo>
                    <a:pt x="1799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798" y="2144"/>
                  </a:lnTo>
                  <a:lnTo>
                    <a:pt x="1795" y="2145"/>
                  </a:lnTo>
                  <a:lnTo>
                    <a:pt x="1794" y="2145"/>
                  </a:lnTo>
                  <a:lnTo>
                    <a:pt x="1793" y="2147"/>
                  </a:lnTo>
                  <a:lnTo>
                    <a:pt x="1804" y="2147"/>
                  </a:lnTo>
                  <a:lnTo>
                    <a:pt x="1783" y="2148"/>
                  </a:lnTo>
                  <a:lnTo>
                    <a:pt x="1762" y="2149"/>
                  </a:lnTo>
                  <a:lnTo>
                    <a:pt x="1752" y="2148"/>
                  </a:lnTo>
                  <a:lnTo>
                    <a:pt x="1741" y="2147"/>
                  </a:lnTo>
                  <a:lnTo>
                    <a:pt x="1742" y="2147"/>
                  </a:lnTo>
                  <a:lnTo>
                    <a:pt x="1744" y="2147"/>
                  </a:lnTo>
                  <a:lnTo>
                    <a:pt x="1746" y="2147"/>
                  </a:lnTo>
                  <a:lnTo>
                    <a:pt x="1747" y="2145"/>
                  </a:lnTo>
                  <a:lnTo>
                    <a:pt x="1746" y="2144"/>
                  </a:lnTo>
                  <a:lnTo>
                    <a:pt x="1727" y="2144"/>
                  </a:lnTo>
                  <a:lnTo>
                    <a:pt x="1727" y="2143"/>
                  </a:lnTo>
                  <a:lnTo>
                    <a:pt x="1726" y="2142"/>
                  </a:lnTo>
                  <a:lnTo>
                    <a:pt x="1724" y="2141"/>
                  </a:lnTo>
                  <a:lnTo>
                    <a:pt x="1722" y="2139"/>
                  </a:lnTo>
                  <a:lnTo>
                    <a:pt x="1722" y="2137"/>
                  </a:lnTo>
                  <a:lnTo>
                    <a:pt x="1721" y="2136"/>
                  </a:lnTo>
                  <a:lnTo>
                    <a:pt x="1719" y="2136"/>
                  </a:lnTo>
                  <a:lnTo>
                    <a:pt x="1718" y="2136"/>
                  </a:lnTo>
                  <a:lnTo>
                    <a:pt x="1717" y="2136"/>
                  </a:lnTo>
                  <a:lnTo>
                    <a:pt x="1717" y="2134"/>
                  </a:lnTo>
                  <a:lnTo>
                    <a:pt x="1717" y="2132"/>
                  </a:lnTo>
                  <a:lnTo>
                    <a:pt x="1714" y="2132"/>
                  </a:lnTo>
                  <a:lnTo>
                    <a:pt x="1713" y="2134"/>
                  </a:lnTo>
                  <a:lnTo>
                    <a:pt x="1711" y="2136"/>
                  </a:lnTo>
                  <a:lnTo>
                    <a:pt x="1709" y="2137"/>
                  </a:lnTo>
                  <a:lnTo>
                    <a:pt x="1707" y="2137"/>
                  </a:lnTo>
                  <a:lnTo>
                    <a:pt x="1704" y="2136"/>
                  </a:lnTo>
                  <a:lnTo>
                    <a:pt x="1704" y="2134"/>
                  </a:lnTo>
                  <a:lnTo>
                    <a:pt x="1703" y="2133"/>
                  </a:lnTo>
                  <a:lnTo>
                    <a:pt x="1703" y="2132"/>
                  </a:lnTo>
                  <a:lnTo>
                    <a:pt x="1702" y="2133"/>
                  </a:lnTo>
                  <a:lnTo>
                    <a:pt x="1701" y="2132"/>
                  </a:lnTo>
                  <a:lnTo>
                    <a:pt x="1699" y="2131"/>
                  </a:lnTo>
                  <a:lnTo>
                    <a:pt x="1698" y="2129"/>
                  </a:lnTo>
                  <a:lnTo>
                    <a:pt x="1707" y="2129"/>
                  </a:lnTo>
                  <a:lnTo>
                    <a:pt x="1709" y="2127"/>
                  </a:lnTo>
                  <a:lnTo>
                    <a:pt x="1711" y="2126"/>
                  </a:lnTo>
                  <a:lnTo>
                    <a:pt x="1711" y="2123"/>
                  </a:lnTo>
                  <a:lnTo>
                    <a:pt x="1709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18"/>
                  </a:lnTo>
                  <a:lnTo>
                    <a:pt x="1698" y="2116"/>
                  </a:lnTo>
                  <a:lnTo>
                    <a:pt x="1691" y="2116"/>
                  </a:lnTo>
                  <a:lnTo>
                    <a:pt x="1688" y="2114"/>
                  </a:lnTo>
                  <a:lnTo>
                    <a:pt x="1687" y="2113"/>
                  </a:lnTo>
                  <a:lnTo>
                    <a:pt x="1686" y="2113"/>
                  </a:lnTo>
                  <a:lnTo>
                    <a:pt x="1687" y="2112"/>
                  </a:lnTo>
                  <a:lnTo>
                    <a:pt x="1688" y="2111"/>
                  </a:lnTo>
                  <a:lnTo>
                    <a:pt x="1688" y="2111"/>
                  </a:lnTo>
                  <a:lnTo>
                    <a:pt x="1688" y="2109"/>
                  </a:lnTo>
                  <a:lnTo>
                    <a:pt x="1690" y="2109"/>
                  </a:lnTo>
                  <a:lnTo>
                    <a:pt x="1691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3" y="2108"/>
                  </a:lnTo>
                  <a:lnTo>
                    <a:pt x="1696" y="2108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9" y="2111"/>
                  </a:lnTo>
                  <a:lnTo>
                    <a:pt x="1701" y="2111"/>
                  </a:lnTo>
                  <a:lnTo>
                    <a:pt x="1703" y="2111"/>
                  </a:lnTo>
                  <a:lnTo>
                    <a:pt x="1701" y="2108"/>
                  </a:lnTo>
                  <a:lnTo>
                    <a:pt x="1707" y="2108"/>
                  </a:lnTo>
                  <a:lnTo>
                    <a:pt x="1707" y="2103"/>
                  </a:lnTo>
                  <a:lnTo>
                    <a:pt x="1707" y="2102"/>
                  </a:lnTo>
                  <a:lnTo>
                    <a:pt x="1707" y="2101"/>
                  </a:lnTo>
                  <a:lnTo>
                    <a:pt x="1706" y="2101"/>
                  </a:lnTo>
                  <a:lnTo>
                    <a:pt x="1704" y="2099"/>
                  </a:lnTo>
                  <a:lnTo>
                    <a:pt x="1704" y="2098"/>
                  </a:lnTo>
                  <a:lnTo>
                    <a:pt x="1703" y="2097"/>
                  </a:lnTo>
                  <a:lnTo>
                    <a:pt x="1703" y="2095"/>
                  </a:lnTo>
                  <a:lnTo>
                    <a:pt x="1703" y="2092"/>
                  </a:lnTo>
                  <a:lnTo>
                    <a:pt x="1703" y="2090"/>
                  </a:lnTo>
                  <a:lnTo>
                    <a:pt x="1703" y="2087"/>
                  </a:lnTo>
                  <a:lnTo>
                    <a:pt x="1703" y="2085"/>
                  </a:lnTo>
                  <a:lnTo>
                    <a:pt x="1704" y="2083"/>
                  </a:lnTo>
                  <a:lnTo>
                    <a:pt x="1704" y="2081"/>
                  </a:lnTo>
                  <a:lnTo>
                    <a:pt x="1704" y="2080"/>
                  </a:lnTo>
                  <a:lnTo>
                    <a:pt x="1704" y="2077"/>
                  </a:lnTo>
                  <a:lnTo>
                    <a:pt x="1703" y="2076"/>
                  </a:lnTo>
                  <a:lnTo>
                    <a:pt x="1701" y="2075"/>
                  </a:lnTo>
                  <a:lnTo>
                    <a:pt x="1698" y="2075"/>
                  </a:lnTo>
                  <a:lnTo>
                    <a:pt x="1696" y="2075"/>
                  </a:lnTo>
                  <a:lnTo>
                    <a:pt x="1695" y="2076"/>
                  </a:lnTo>
                  <a:lnTo>
                    <a:pt x="1692" y="2076"/>
                  </a:lnTo>
                  <a:lnTo>
                    <a:pt x="1690" y="2077"/>
                  </a:lnTo>
                  <a:lnTo>
                    <a:pt x="1688" y="2077"/>
                  </a:lnTo>
                  <a:lnTo>
                    <a:pt x="1686" y="2077"/>
                  </a:lnTo>
                  <a:lnTo>
                    <a:pt x="1683" y="2075"/>
                  </a:lnTo>
                  <a:lnTo>
                    <a:pt x="1681" y="2073"/>
                  </a:lnTo>
                  <a:lnTo>
                    <a:pt x="1678" y="2071"/>
                  </a:lnTo>
                  <a:lnTo>
                    <a:pt x="1677" y="2070"/>
                  </a:lnTo>
                  <a:lnTo>
                    <a:pt x="1677" y="2067"/>
                  </a:lnTo>
                  <a:lnTo>
                    <a:pt x="1677" y="2066"/>
                  </a:lnTo>
                  <a:lnTo>
                    <a:pt x="1678" y="2065"/>
                  </a:lnTo>
                  <a:lnTo>
                    <a:pt x="1680" y="2063"/>
                  </a:lnTo>
                  <a:lnTo>
                    <a:pt x="1681" y="2063"/>
                  </a:lnTo>
                  <a:lnTo>
                    <a:pt x="1683" y="2063"/>
                  </a:lnTo>
                  <a:lnTo>
                    <a:pt x="1683" y="2058"/>
                  </a:lnTo>
                  <a:lnTo>
                    <a:pt x="1681" y="2057"/>
                  </a:lnTo>
                  <a:lnTo>
                    <a:pt x="1678" y="2056"/>
                  </a:lnTo>
                  <a:lnTo>
                    <a:pt x="1677" y="2056"/>
                  </a:lnTo>
                  <a:lnTo>
                    <a:pt x="1676" y="2055"/>
                  </a:lnTo>
                  <a:lnTo>
                    <a:pt x="1675" y="2053"/>
                  </a:lnTo>
                  <a:lnTo>
                    <a:pt x="1673" y="2050"/>
                  </a:lnTo>
                  <a:lnTo>
                    <a:pt x="1671" y="2048"/>
                  </a:lnTo>
                  <a:lnTo>
                    <a:pt x="1670" y="2046"/>
                  </a:lnTo>
                  <a:lnTo>
                    <a:pt x="1668" y="2045"/>
                  </a:lnTo>
                  <a:lnTo>
                    <a:pt x="1670" y="2042"/>
                  </a:lnTo>
                  <a:lnTo>
                    <a:pt x="1671" y="2044"/>
                  </a:lnTo>
                  <a:lnTo>
                    <a:pt x="1672" y="2044"/>
                  </a:lnTo>
                  <a:lnTo>
                    <a:pt x="1672" y="2044"/>
                  </a:lnTo>
                  <a:lnTo>
                    <a:pt x="1673" y="2044"/>
                  </a:lnTo>
                  <a:lnTo>
                    <a:pt x="1675" y="2042"/>
                  </a:lnTo>
                  <a:lnTo>
                    <a:pt x="1676" y="2041"/>
                  </a:lnTo>
                  <a:lnTo>
                    <a:pt x="1676" y="2041"/>
                  </a:lnTo>
                  <a:lnTo>
                    <a:pt x="1676" y="2040"/>
                  </a:lnTo>
                  <a:lnTo>
                    <a:pt x="1676" y="2039"/>
                  </a:lnTo>
                  <a:lnTo>
                    <a:pt x="1675" y="2037"/>
                  </a:lnTo>
                  <a:lnTo>
                    <a:pt x="1677" y="2035"/>
                  </a:lnTo>
                  <a:lnTo>
                    <a:pt x="1677" y="2032"/>
                  </a:lnTo>
                  <a:lnTo>
                    <a:pt x="1677" y="2030"/>
                  </a:lnTo>
                  <a:lnTo>
                    <a:pt x="1680" y="2025"/>
                  </a:lnTo>
                  <a:lnTo>
                    <a:pt x="1682" y="2022"/>
                  </a:lnTo>
                  <a:lnTo>
                    <a:pt x="1683" y="2019"/>
                  </a:lnTo>
                  <a:lnTo>
                    <a:pt x="1685" y="2016"/>
                  </a:lnTo>
                  <a:lnTo>
                    <a:pt x="1685" y="2012"/>
                  </a:lnTo>
                  <a:lnTo>
                    <a:pt x="1686" y="2010"/>
                  </a:lnTo>
                  <a:lnTo>
                    <a:pt x="1686" y="2006"/>
                  </a:lnTo>
                  <a:lnTo>
                    <a:pt x="1686" y="2004"/>
                  </a:lnTo>
                  <a:lnTo>
                    <a:pt x="1685" y="2001"/>
                  </a:lnTo>
                  <a:lnTo>
                    <a:pt x="1682" y="1999"/>
                  </a:lnTo>
                  <a:lnTo>
                    <a:pt x="1680" y="1996"/>
                  </a:lnTo>
                  <a:lnTo>
                    <a:pt x="1677" y="1993"/>
                  </a:lnTo>
                  <a:lnTo>
                    <a:pt x="1675" y="1990"/>
                  </a:lnTo>
                  <a:lnTo>
                    <a:pt x="1676" y="1988"/>
                  </a:lnTo>
                  <a:lnTo>
                    <a:pt x="1677" y="1984"/>
                  </a:lnTo>
                  <a:lnTo>
                    <a:pt x="1678" y="1981"/>
                  </a:lnTo>
                  <a:lnTo>
                    <a:pt x="1680" y="1978"/>
                  </a:lnTo>
                  <a:lnTo>
                    <a:pt x="1680" y="1976"/>
                  </a:lnTo>
                  <a:lnTo>
                    <a:pt x="1678" y="1974"/>
                  </a:lnTo>
                  <a:lnTo>
                    <a:pt x="1677" y="1973"/>
                  </a:lnTo>
                  <a:lnTo>
                    <a:pt x="1677" y="1971"/>
                  </a:lnTo>
                  <a:lnTo>
                    <a:pt x="1677" y="1970"/>
                  </a:lnTo>
                  <a:lnTo>
                    <a:pt x="1678" y="1968"/>
                  </a:lnTo>
                  <a:lnTo>
                    <a:pt x="1678" y="1965"/>
                  </a:lnTo>
                  <a:lnTo>
                    <a:pt x="1680" y="1964"/>
                  </a:lnTo>
                  <a:lnTo>
                    <a:pt x="1680" y="1961"/>
                  </a:lnTo>
                  <a:lnTo>
                    <a:pt x="1681" y="1960"/>
                  </a:lnTo>
                  <a:lnTo>
                    <a:pt x="1682" y="1959"/>
                  </a:lnTo>
                  <a:lnTo>
                    <a:pt x="1682" y="1958"/>
                  </a:lnTo>
                  <a:lnTo>
                    <a:pt x="1683" y="1956"/>
                  </a:lnTo>
                  <a:lnTo>
                    <a:pt x="1683" y="1954"/>
                  </a:lnTo>
                  <a:lnTo>
                    <a:pt x="1683" y="1951"/>
                  </a:lnTo>
                  <a:lnTo>
                    <a:pt x="1685" y="1950"/>
                  </a:lnTo>
                  <a:lnTo>
                    <a:pt x="1685" y="1949"/>
                  </a:lnTo>
                  <a:lnTo>
                    <a:pt x="1686" y="1949"/>
                  </a:lnTo>
                  <a:lnTo>
                    <a:pt x="1686" y="1942"/>
                  </a:lnTo>
                  <a:lnTo>
                    <a:pt x="1686" y="1939"/>
                  </a:lnTo>
                  <a:lnTo>
                    <a:pt x="1687" y="1938"/>
                  </a:lnTo>
                  <a:lnTo>
                    <a:pt x="1688" y="1937"/>
                  </a:lnTo>
                  <a:lnTo>
                    <a:pt x="1688" y="1935"/>
                  </a:lnTo>
                  <a:lnTo>
                    <a:pt x="1687" y="1933"/>
                  </a:lnTo>
                  <a:lnTo>
                    <a:pt x="1686" y="1930"/>
                  </a:lnTo>
                  <a:lnTo>
                    <a:pt x="1686" y="1928"/>
                  </a:lnTo>
                  <a:lnTo>
                    <a:pt x="1685" y="1927"/>
                  </a:lnTo>
                  <a:lnTo>
                    <a:pt x="1685" y="1924"/>
                  </a:lnTo>
                  <a:lnTo>
                    <a:pt x="1686" y="1923"/>
                  </a:lnTo>
                  <a:lnTo>
                    <a:pt x="1686" y="1920"/>
                  </a:lnTo>
                  <a:lnTo>
                    <a:pt x="1686" y="1919"/>
                  </a:lnTo>
                  <a:lnTo>
                    <a:pt x="1686" y="1918"/>
                  </a:lnTo>
                  <a:lnTo>
                    <a:pt x="1683" y="1917"/>
                  </a:lnTo>
                  <a:lnTo>
                    <a:pt x="1683" y="1914"/>
                  </a:lnTo>
                  <a:lnTo>
                    <a:pt x="1685" y="1913"/>
                  </a:lnTo>
                  <a:lnTo>
                    <a:pt x="1686" y="1912"/>
                  </a:lnTo>
                  <a:lnTo>
                    <a:pt x="1687" y="1910"/>
                  </a:lnTo>
                  <a:lnTo>
                    <a:pt x="1688" y="1909"/>
                  </a:lnTo>
                  <a:lnTo>
                    <a:pt x="1688" y="1908"/>
                  </a:lnTo>
                  <a:lnTo>
                    <a:pt x="1687" y="1905"/>
                  </a:lnTo>
                  <a:lnTo>
                    <a:pt x="1687" y="1904"/>
                  </a:lnTo>
                  <a:lnTo>
                    <a:pt x="1688" y="1902"/>
                  </a:lnTo>
                  <a:lnTo>
                    <a:pt x="1691" y="1900"/>
                  </a:lnTo>
                  <a:lnTo>
                    <a:pt x="1692" y="1899"/>
                  </a:lnTo>
                  <a:lnTo>
                    <a:pt x="1692" y="1899"/>
                  </a:lnTo>
                  <a:lnTo>
                    <a:pt x="1692" y="1898"/>
                  </a:lnTo>
                  <a:lnTo>
                    <a:pt x="1691" y="1897"/>
                  </a:lnTo>
                  <a:lnTo>
                    <a:pt x="1691" y="1894"/>
                  </a:lnTo>
                  <a:lnTo>
                    <a:pt x="1691" y="1893"/>
                  </a:lnTo>
                  <a:lnTo>
                    <a:pt x="1691" y="1892"/>
                  </a:lnTo>
                  <a:lnTo>
                    <a:pt x="1691" y="1892"/>
                  </a:lnTo>
                  <a:lnTo>
                    <a:pt x="1690" y="1891"/>
                  </a:lnTo>
                  <a:lnTo>
                    <a:pt x="1688" y="1891"/>
                  </a:lnTo>
                  <a:lnTo>
                    <a:pt x="1688" y="1889"/>
                  </a:lnTo>
                  <a:lnTo>
                    <a:pt x="1688" y="1881"/>
                  </a:lnTo>
                  <a:lnTo>
                    <a:pt x="1687" y="1878"/>
                  </a:lnTo>
                  <a:lnTo>
                    <a:pt x="1685" y="1877"/>
                  </a:lnTo>
                  <a:lnTo>
                    <a:pt x="1683" y="1874"/>
                  </a:lnTo>
                  <a:lnTo>
                    <a:pt x="1683" y="1873"/>
                  </a:lnTo>
                  <a:lnTo>
                    <a:pt x="1683" y="1871"/>
                  </a:lnTo>
                  <a:lnTo>
                    <a:pt x="1685" y="1869"/>
                  </a:lnTo>
                  <a:lnTo>
                    <a:pt x="1685" y="1868"/>
                  </a:lnTo>
                  <a:lnTo>
                    <a:pt x="1685" y="1867"/>
                  </a:lnTo>
                  <a:lnTo>
                    <a:pt x="1683" y="1867"/>
                  </a:lnTo>
                  <a:lnTo>
                    <a:pt x="1680" y="1866"/>
                  </a:lnTo>
                  <a:lnTo>
                    <a:pt x="1671" y="1862"/>
                  </a:lnTo>
                  <a:lnTo>
                    <a:pt x="1663" y="1858"/>
                  </a:lnTo>
                  <a:lnTo>
                    <a:pt x="1657" y="1854"/>
                  </a:lnTo>
                  <a:lnTo>
                    <a:pt x="1651" y="1853"/>
                  </a:lnTo>
                  <a:lnTo>
                    <a:pt x="1646" y="1852"/>
                  </a:lnTo>
                  <a:lnTo>
                    <a:pt x="1641" y="1850"/>
                  </a:lnTo>
                  <a:lnTo>
                    <a:pt x="1638" y="1850"/>
                  </a:lnTo>
                  <a:lnTo>
                    <a:pt x="1636" y="1848"/>
                  </a:lnTo>
                  <a:lnTo>
                    <a:pt x="1635" y="1848"/>
                  </a:lnTo>
                  <a:lnTo>
                    <a:pt x="1633" y="1847"/>
                  </a:lnTo>
                  <a:lnTo>
                    <a:pt x="1630" y="1847"/>
                  </a:lnTo>
                  <a:lnTo>
                    <a:pt x="1616" y="1846"/>
                  </a:lnTo>
                  <a:lnTo>
                    <a:pt x="1604" y="1842"/>
                  </a:lnTo>
                  <a:lnTo>
                    <a:pt x="1601" y="1840"/>
                  </a:lnTo>
                  <a:lnTo>
                    <a:pt x="1599" y="1838"/>
                  </a:lnTo>
                  <a:lnTo>
                    <a:pt x="1596" y="1836"/>
                  </a:lnTo>
                  <a:lnTo>
                    <a:pt x="1594" y="1833"/>
                  </a:lnTo>
                  <a:lnTo>
                    <a:pt x="1590" y="1833"/>
                  </a:lnTo>
                  <a:lnTo>
                    <a:pt x="1587" y="1832"/>
                  </a:lnTo>
                  <a:lnTo>
                    <a:pt x="1585" y="1831"/>
                  </a:lnTo>
                  <a:lnTo>
                    <a:pt x="1584" y="1828"/>
                  </a:lnTo>
                  <a:lnTo>
                    <a:pt x="1579" y="1826"/>
                  </a:lnTo>
                  <a:lnTo>
                    <a:pt x="1576" y="1822"/>
                  </a:lnTo>
                  <a:lnTo>
                    <a:pt x="1575" y="1818"/>
                  </a:lnTo>
                  <a:lnTo>
                    <a:pt x="1572" y="1815"/>
                  </a:lnTo>
                  <a:lnTo>
                    <a:pt x="1570" y="1811"/>
                  </a:lnTo>
                  <a:lnTo>
                    <a:pt x="1569" y="1810"/>
                  </a:lnTo>
                  <a:lnTo>
                    <a:pt x="1567" y="1808"/>
                  </a:lnTo>
                  <a:lnTo>
                    <a:pt x="1566" y="1807"/>
                  </a:lnTo>
                  <a:lnTo>
                    <a:pt x="1565" y="1805"/>
                  </a:lnTo>
                  <a:lnTo>
                    <a:pt x="1562" y="1805"/>
                  </a:lnTo>
                  <a:lnTo>
                    <a:pt x="1561" y="1805"/>
                  </a:lnTo>
                  <a:lnTo>
                    <a:pt x="1560" y="1803"/>
                  </a:lnTo>
                  <a:lnTo>
                    <a:pt x="1560" y="1802"/>
                  </a:lnTo>
                  <a:lnTo>
                    <a:pt x="1559" y="1801"/>
                  </a:lnTo>
                  <a:lnTo>
                    <a:pt x="1559" y="1799"/>
                  </a:lnTo>
                  <a:lnTo>
                    <a:pt x="1557" y="1796"/>
                  </a:lnTo>
                  <a:lnTo>
                    <a:pt x="1556" y="1795"/>
                  </a:lnTo>
                  <a:lnTo>
                    <a:pt x="1552" y="1794"/>
                  </a:lnTo>
                  <a:lnTo>
                    <a:pt x="1549" y="1792"/>
                  </a:lnTo>
                  <a:lnTo>
                    <a:pt x="1546" y="1791"/>
                  </a:lnTo>
                  <a:lnTo>
                    <a:pt x="1544" y="1790"/>
                  </a:lnTo>
                  <a:lnTo>
                    <a:pt x="1541" y="1786"/>
                  </a:lnTo>
                  <a:lnTo>
                    <a:pt x="1539" y="1782"/>
                  </a:lnTo>
                  <a:lnTo>
                    <a:pt x="1536" y="1779"/>
                  </a:lnTo>
                  <a:lnTo>
                    <a:pt x="1534" y="1775"/>
                  </a:lnTo>
                  <a:lnTo>
                    <a:pt x="1530" y="1772"/>
                  </a:lnTo>
                  <a:lnTo>
                    <a:pt x="1528" y="1770"/>
                  </a:lnTo>
                  <a:lnTo>
                    <a:pt x="1525" y="1766"/>
                  </a:lnTo>
                  <a:lnTo>
                    <a:pt x="1523" y="1762"/>
                  </a:lnTo>
                  <a:lnTo>
                    <a:pt x="1520" y="1759"/>
                  </a:lnTo>
                  <a:lnTo>
                    <a:pt x="1518" y="1755"/>
                  </a:lnTo>
                  <a:lnTo>
                    <a:pt x="1510" y="1748"/>
                  </a:lnTo>
                  <a:lnTo>
                    <a:pt x="1504" y="1740"/>
                  </a:lnTo>
                  <a:lnTo>
                    <a:pt x="1494" y="1735"/>
                  </a:lnTo>
                  <a:lnTo>
                    <a:pt x="1490" y="1734"/>
                  </a:lnTo>
                  <a:lnTo>
                    <a:pt x="1486" y="1733"/>
                  </a:lnTo>
                  <a:lnTo>
                    <a:pt x="1483" y="1731"/>
                  </a:lnTo>
                  <a:lnTo>
                    <a:pt x="1480" y="1730"/>
                  </a:lnTo>
                  <a:lnTo>
                    <a:pt x="1478" y="1729"/>
                  </a:lnTo>
                  <a:lnTo>
                    <a:pt x="1478" y="1729"/>
                  </a:lnTo>
                  <a:lnTo>
                    <a:pt x="1478" y="1728"/>
                  </a:lnTo>
                  <a:lnTo>
                    <a:pt x="1479" y="1728"/>
                  </a:lnTo>
                  <a:lnTo>
                    <a:pt x="1479" y="1726"/>
                  </a:lnTo>
                  <a:lnTo>
                    <a:pt x="1480" y="1726"/>
                  </a:lnTo>
                  <a:lnTo>
                    <a:pt x="1480" y="1726"/>
                  </a:lnTo>
                  <a:lnTo>
                    <a:pt x="1481" y="1724"/>
                  </a:lnTo>
                  <a:lnTo>
                    <a:pt x="1480" y="1720"/>
                  </a:lnTo>
                  <a:lnTo>
                    <a:pt x="1479" y="1718"/>
                  </a:lnTo>
                  <a:lnTo>
                    <a:pt x="1476" y="1715"/>
                  </a:lnTo>
                  <a:lnTo>
                    <a:pt x="1473" y="1714"/>
                  </a:lnTo>
                  <a:lnTo>
                    <a:pt x="1472" y="1711"/>
                  </a:lnTo>
                  <a:lnTo>
                    <a:pt x="1472" y="1709"/>
                  </a:lnTo>
                  <a:lnTo>
                    <a:pt x="1474" y="1708"/>
                  </a:lnTo>
                  <a:lnTo>
                    <a:pt x="1475" y="1705"/>
                  </a:lnTo>
                  <a:lnTo>
                    <a:pt x="1479" y="1703"/>
                  </a:lnTo>
                  <a:lnTo>
                    <a:pt x="1481" y="1700"/>
                  </a:lnTo>
                  <a:lnTo>
                    <a:pt x="1485" y="1699"/>
                  </a:lnTo>
                  <a:lnTo>
                    <a:pt x="1489" y="1698"/>
                  </a:lnTo>
                  <a:lnTo>
                    <a:pt x="1491" y="1697"/>
                  </a:lnTo>
                  <a:lnTo>
                    <a:pt x="1495" y="1695"/>
                  </a:lnTo>
                  <a:lnTo>
                    <a:pt x="1498" y="1693"/>
                  </a:lnTo>
                  <a:lnTo>
                    <a:pt x="1500" y="1692"/>
                  </a:lnTo>
                  <a:lnTo>
                    <a:pt x="1501" y="1689"/>
                  </a:lnTo>
                  <a:lnTo>
                    <a:pt x="1501" y="1687"/>
                  </a:lnTo>
                  <a:lnTo>
                    <a:pt x="1501" y="1684"/>
                  </a:lnTo>
                  <a:lnTo>
                    <a:pt x="1499" y="1683"/>
                  </a:lnTo>
                  <a:lnTo>
                    <a:pt x="1499" y="1684"/>
                  </a:lnTo>
                  <a:lnTo>
                    <a:pt x="1498" y="1685"/>
                  </a:lnTo>
                  <a:lnTo>
                    <a:pt x="1496" y="1685"/>
                  </a:lnTo>
                  <a:lnTo>
                    <a:pt x="1494" y="1685"/>
                  </a:lnTo>
                  <a:lnTo>
                    <a:pt x="1491" y="1685"/>
                  </a:lnTo>
                  <a:lnTo>
                    <a:pt x="1490" y="1684"/>
                  </a:lnTo>
                  <a:lnTo>
                    <a:pt x="1488" y="1683"/>
                  </a:lnTo>
                  <a:lnTo>
                    <a:pt x="1486" y="1682"/>
                  </a:lnTo>
                  <a:lnTo>
                    <a:pt x="1483" y="1679"/>
                  </a:lnTo>
                  <a:lnTo>
                    <a:pt x="1481" y="1679"/>
                  </a:lnTo>
                  <a:lnTo>
                    <a:pt x="1480" y="1679"/>
                  </a:lnTo>
                  <a:lnTo>
                    <a:pt x="1480" y="1679"/>
                  </a:lnTo>
                  <a:lnTo>
                    <a:pt x="1481" y="1678"/>
                  </a:lnTo>
                  <a:lnTo>
                    <a:pt x="1481" y="1678"/>
                  </a:lnTo>
                  <a:lnTo>
                    <a:pt x="1483" y="1678"/>
                  </a:lnTo>
                  <a:lnTo>
                    <a:pt x="1483" y="1677"/>
                  </a:lnTo>
                  <a:lnTo>
                    <a:pt x="1484" y="1675"/>
                  </a:lnTo>
                  <a:lnTo>
                    <a:pt x="1484" y="1674"/>
                  </a:lnTo>
                  <a:lnTo>
                    <a:pt x="1483" y="1673"/>
                  </a:lnTo>
                  <a:lnTo>
                    <a:pt x="1480" y="1672"/>
                  </a:lnTo>
                  <a:lnTo>
                    <a:pt x="1480" y="1664"/>
                  </a:lnTo>
                  <a:lnTo>
                    <a:pt x="1480" y="1663"/>
                  </a:lnTo>
                  <a:lnTo>
                    <a:pt x="1480" y="1663"/>
                  </a:lnTo>
                  <a:lnTo>
                    <a:pt x="1481" y="1663"/>
                  </a:lnTo>
                  <a:lnTo>
                    <a:pt x="1483" y="1663"/>
                  </a:lnTo>
                  <a:lnTo>
                    <a:pt x="1484" y="1663"/>
                  </a:lnTo>
                  <a:lnTo>
                    <a:pt x="1486" y="1662"/>
                  </a:lnTo>
                  <a:lnTo>
                    <a:pt x="1486" y="1660"/>
                  </a:lnTo>
                  <a:lnTo>
                    <a:pt x="1488" y="1659"/>
                  </a:lnTo>
                  <a:lnTo>
                    <a:pt x="1488" y="1658"/>
                  </a:lnTo>
                  <a:lnTo>
                    <a:pt x="1489" y="1657"/>
                  </a:lnTo>
                  <a:lnTo>
                    <a:pt x="1489" y="1655"/>
                  </a:lnTo>
                  <a:lnTo>
                    <a:pt x="1490" y="1654"/>
                  </a:lnTo>
                  <a:lnTo>
                    <a:pt x="1493" y="1653"/>
                  </a:lnTo>
                  <a:lnTo>
                    <a:pt x="1495" y="1652"/>
                  </a:lnTo>
                  <a:lnTo>
                    <a:pt x="1496" y="1651"/>
                  </a:lnTo>
                  <a:lnTo>
                    <a:pt x="1498" y="1649"/>
                  </a:lnTo>
                  <a:lnTo>
                    <a:pt x="1498" y="1647"/>
                  </a:lnTo>
                  <a:lnTo>
                    <a:pt x="1496" y="1644"/>
                  </a:lnTo>
                  <a:lnTo>
                    <a:pt x="1496" y="1642"/>
                  </a:lnTo>
                  <a:lnTo>
                    <a:pt x="1495" y="1639"/>
                  </a:lnTo>
                  <a:lnTo>
                    <a:pt x="1495" y="1638"/>
                  </a:lnTo>
                  <a:lnTo>
                    <a:pt x="1496" y="1636"/>
                  </a:lnTo>
                  <a:lnTo>
                    <a:pt x="1504" y="1634"/>
                  </a:lnTo>
                  <a:lnTo>
                    <a:pt x="1511" y="1633"/>
                  </a:lnTo>
                  <a:lnTo>
                    <a:pt x="1518" y="1631"/>
                  </a:lnTo>
                  <a:lnTo>
                    <a:pt x="1519" y="1629"/>
                  </a:lnTo>
                  <a:lnTo>
                    <a:pt x="1519" y="1628"/>
                  </a:lnTo>
                  <a:lnTo>
                    <a:pt x="1519" y="1626"/>
                  </a:lnTo>
                  <a:lnTo>
                    <a:pt x="1519" y="1624"/>
                  </a:lnTo>
                  <a:lnTo>
                    <a:pt x="1519" y="1623"/>
                  </a:lnTo>
                  <a:lnTo>
                    <a:pt x="1520" y="1622"/>
                  </a:lnTo>
                  <a:lnTo>
                    <a:pt x="1523" y="1619"/>
                  </a:lnTo>
                  <a:lnTo>
                    <a:pt x="1525" y="1617"/>
                  </a:lnTo>
                  <a:lnTo>
                    <a:pt x="1525" y="1614"/>
                  </a:lnTo>
                  <a:lnTo>
                    <a:pt x="1528" y="1613"/>
                  </a:lnTo>
                  <a:lnTo>
                    <a:pt x="1530" y="1612"/>
                  </a:lnTo>
                  <a:lnTo>
                    <a:pt x="1533" y="1611"/>
                  </a:lnTo>
                  <a:lnTo>
                    <a:pt x="1536" y="1611"/>
                  </a:lnTo>
                  <a:lnTo>
                    <a:pt x="1539" y="1611"/>
                  </a:lnTo>
                  <a:lnTo>
                    <a:pt x="1543" y="1609"/>
                  </a:lnTo>
                  <a:lnTo>
                    <a:pt x="1544" y="1609"/>
                  </a:lnTo>
                  <a:lnTo>
                    <a:pt x="1546" y="1607"/>
                  </a:lnTo>
                  <a:lnTo>
                    <a:pt x="1548" y="1605"/>
                  </a:lnTo>
                  <a:lnTo>
                    <a:pt x="1548" y="1603"/>
                  </a:lnTo>
                  <a:lnTo>
                    <a:pt x="1549" y="1602"/>
                  </a:lnTo>
                  <a:lnTo>
                    <a:pt x="1551" y="1601"/>
                  </a:lnTo>
                  <a:lnTo>
                    <a:pt x="1554" y="1598"/>
                  </a:lnTo>
                  <a:lnTo>
                    <a:pt x="1556" y="1596"/>
                  </a:lnTo>
                  <a:lnTo>
                    <a:pt x="1557" y="1593"/>
                  </a:lnTo>
                  <a:lnTo>
                    <a:pt x="1557" y="1590"/>
                  </a:lnTo>
                  <a:lnTo>
                    <a:pt x="1556" y="1586"/>
                  </a:lnTo>
                  <a:lnTo>
                    <a:pt x="1555" y="1583"/>
                  </a:lnTo>
                  <a:lnTo>
                    <a:pt x="1554" y="1582"/>
                  </a:lnTo>
                  <a:lnTo>
                    <a:pt x="1554" y="1580"/>
                  </a:lnTo>
                  <a:lnTo>
                    <a:pt x="1554" y="1578"/>
                  </a:lnTo>
                  <a:lnTo>
                    <a:pt x="1555" y="1575"/>
                  </a:lnTo>
                  <a:lnTo>
                    <a:pt x="1556" y="1571"/>
                  </a:lnTo>
                  <a:lnTo>
                    <a:pt x="1557" y="1568"/>
                  </a:lnTo>
                  <a:lnTo>
                    <a:pt x="1560" y="1565"/>
                  </a:lnTo>
                  <a:lnTo>
                    <a:pt x="1559" y="1563"/>
                  </a:lnTo>
                  <a:lnTo>
                    <a:pt x="1559" y="1562"/>
                  </a:lnTo>
                  <a:lnTo>
                    <a:pt x="1557" y="1561"/>
                  </a:lnTo>
                  <a:lnTo>
                    <a:pt x="1556" y="1558"/>
                  </a:lnTo>
                  <a:lnTo>
                    <a:pt x="1556" y="1557"/>
                  </a:lnTo>
                  <a:lnTo>
                    <a:pt x="1556" y="1555"/>
                  </a:lnTo>
                  <a:lnTo>
                    <a:pt x="1557" y="1554"/>
                  </a:lnTo>
                  <a:lnTo>
                    <a:pt x="1559" y="1552"/>
                  </a:lnTo>
                  <a:lnTo>
                    <a:pt x="1559" y="1551"/>
                  </a:lnTo>
                  <a:lnTo>
                    <a:pt x="1557" y="1550"/>
                  </a:lnTo>
                  <a:lnTo>
                    <a:pt x="1556" y="1549"/>
                  </a:lnTo>
                  <a:lnTo>
                    <a:pt x="1554" y="1546"/>
                  </a:lnTo>
                  <a:lnTo>
                    <a:pt x="1552" y="1545"/>
                  </a:lnTo>
                  <a:lnTo>
                    <a:pt x="1550" y="1544"/>
                  </a:lnTo>
                  <a:lnTo>
                    <a:pt x="1549" y="1540"/>
                  </a:lnTo>
                  <a:lnTo>
                    <a:pt x="1548" y="1537"/>
                  </a:lnTo>
                  <a:lnTo>
                    <a:pt x="1545" y="1535"/>
                  </a:lnTo>
                  <a:lnTo>
                    <a:pt x="1543" y="1532"/>
                  </a:lnTo>
                  <a:lnTo>
                    <a:pt x="1540" y="1531"/>
                  </a:lnTo>
                  <a:lnTo>
                    <a:pt x="1536" y="1531"/>
                  </a:lnTo>
                  <a:lnTo>
                    <a:pt x="1530" y="1531"/>
                  </a:lnTo>
                  <a:lnTo>
                    <a:pt x="1525" y="1532"/>
                  </a:lnTo>
                  <a:lnTo>
                    <a:pt x="1521" y="1534"/>
                  </a:lnTo>
                  <a:lnTo>
                    <a:pt x="1518" y="1534"/>
                  </a:lnTo>
                  <a:lnTo>
                    <a:pt x="1516" y="1534"/>
                  </a:lnTo>
                  <a:lnTo>
                    <a:pt x="1515" y="1532"/>
                  </a:lnTo>
                  <a:lnTo>
                    <a:pt x="1513" y="1531"/>
                  </a:lnTo>
                  <a:lnTo>
                    <a:pt x="1511" y="1530"/>
                  </a:lnTo>
                  <a:lnTo>
                    <a:pt x="1509" y="1530"/>
                  </a:lnTo>
                  <a:lnTo>
                    <a:pt x="1506" y="1531"/>
                  </a:lnTo>
                  <a:lnTo>
                    <a:pt x="1494" y="1532"/>
                  </a:lnTo>
                  <a:lnTo>
                    <a:pt x="1480" y="1536"/>
                  </a:lnTo>
                  <a:lnTo>
                    <a:pt x="1468" y="1539"/>
                  </a:lnTo>
                  <a:lnTo>
                    <a:pt x="1459" y="1539"/>
                  </a:lnTo>
                  <a:lnTo>
                    <a:pt x="1452" y="1536"/>
                  </a:lnTo>
                  <a:lnTo>
                    <a:pt x="1444" y="1534"/>
                  </a:lnTo>
                  <a:lnTo>
                    <a:pt x="1430" y="1534"/>
                  </a:lnTo>
                  <a:lnTo>
                    <a:pt x="1418" y="1536"/>
                  </a:lnTo>
                  <a:lnTo>
                    <a:pt x="1409" y="1536"/>
                  </a:lnTo>
                  <a:lnTo>
                    <a:pt x="1399" y="1536"/>
                  </a:lnTo>
                  <a:lnTo>
                    <a:pt x="1388" y="1535"/>
                  </a:lnTo>
                  <a:lnTo>
                    <a:pt x="1381" y="1532"/>
                  </a:lnTo>
                  <a:lnTo>
                    <a:pt x="1376" y="1529"/>
                  </a:lnTo>
                  <a:lnTo>
                    <a:pt x="1376" y="1524"/>
                  </a:lnTo>
                  <a:lnTo>
                    <a:pt x="1377" y="1521"/>
                  </a:lnTo>
                  <a:lnTo>
                    <a:pt x="1378" y="1519"/>
                  </a:lnTo>
                  <a:lnTo>
                    <a:pt x="1381" y="1515"/>
                  </a:lnTo>
                  <a:lnTo>
                    <a:pt x="1383" y="1512"/>
                  </a:lnTo>
                  <a:lnTo>
                    <a:pt x="1384" y="1511"/>
                  </a:lnTo>
                  <a:lnTo>
                    <a:pt x="1384" y="1509"/>
                  </a:lnTo>
                  <a:lnTo>
                    <a:pt x="1384" y="1506"/>
                  </a:lnTo>
                  <a:lnTo>
                    <a:pt x="1384" y="1504"/>
                  </a:lnTo>
                  <a:lnTo>
                    <a:pt x="1384" y="1501"/>
                  </a:lnTo>
                  <a:lnTo>
                    <a:pt x="1383" y="1500"/>
                  </a:lnTo>
                  <a:lnTo>
                    <a:pt x="1383" y="1496"/>
                  </a:lnTo>
                  <a:lnTo>
                    <a:pt x="1383" y="1493"/>
                  </a:lnTo>
                  <a:lnTo>
                    <a:pt x="1383" y="1489"/>
                  </a:lnTo>
                  <a:lnTo>
                    <a:pt x="1383" y="1485"/>
                  </a:lnTo>
                  <a:lnTo>
                    <a:pt x="1383" y="1481"/>
                  </a:lnTo>
                  <a:lnTo>
                    <a:pt x="1383" y="1479"/>
                  </a:lnTo>
                  <a:lnTo>
                    <a:pt x="1381" y="1478"/>
                  </a:lnTo>
                  <a:lnTo>
                    <a:pt x="1377" y="1475"/>
                  </a:lnTo>
                  <a:lnTo>
                    <a:pt x="1373" y="1474"/>
                  </a:lnTo>
                  <a:lnTo>
                    <a:pt x="1359" y="1463"/>
                  </a:lnTo>
                  <a:lnTo>
                    <a:pt x="1347" y="1453"/>
                  </a:lnTo>
                  <a:lnTo>
                    <a:pt x="1341" y="1452"/>
                  </a:lnTo>
                  <a:lnTo>
                    <a:pt x="1332" y="1454"/>
                  </a:lnTo>
                  <a:lnTo>
                    <a:pt x="1323" y="1457"/>
                  </a:lnTo>
                  <a:lnTo>
                    <a:pt x="1316" y="1455"/>
                  </a:lnTo>
                  <a:lnTo>
                    <a:pt x="1305" y="1450"/>
                  </a:lnTo>
                  <a:lnTo>
                    <a:pt x="1293" y="1447"/>
                  </a:lnTo>
                  <a:lnTo>
                    <a:pt x="1281" y="1445"/>
                  </a:lnTo>
                  <a:lnTo>
                    <a:pt x="1275" y="1443"/>
                  </a:lnTo>
                  <a:lnTo>
                    <a:pt x="1266" y="1442"/>
                  </a:lnTo>
                  <a:lnTo>
                    <a:pt x="1260" y="1439"/>
                  </a:lnTo>
                  <a:lnTo>
                    <a:pt x="1257" y="1434"/>
                  </a:lnTo>
                  <a:lnTo>
                    <a:pt x="1258" y="1432"/>
                  </a:lnTo>
                  <a:lnTo>
                    <a:pt x="1258" y="1429"/>
                  </a:lnTo>
                  <a:lnTo>
                    <a:pt x="1260" y="1427"/>
                  </a:lnTo>
                  <a:lnTo>
                    <a:pt x="1260" y="1424"/>
                  </a:lnTo>
                  <a:lnTo>
                    <a:pt x="1258" y="1422"/>
                  </a:lnTo>
                  <a:lnTo>
                    <a:pt x="1255" y="1419"/>
                  </a:lnTo>
                  <a:lnTo>
                    <a:pt x="1250" y="1414"/>
                  </a:lnTo>
                  <a:lnTo>
                    <a:pt x="1245" y="1411"/>
                  </a:lnTo>
                  <a:lnTo>
                    <a:pt x="1240" y="1408"/>
                  </a:lnTo>
                  <a:lnTo>
                    <a:pt x="1227" y="1407"/>
                  </a:lnTo>
                  <a:lnTo>
                    <a:pt x="1215" y="1408"/>
                  </a:lnTo>
                  <a:lnTo>
                    <a:pt x="1202" y="1408"/>
                  </a:lnTo>
                  <a:lnTo>
                    <a:pt x="1200" y="1408"/>
                  </a:lnTo>
                  <a:lnTo>
                    <a:pt x="1199" y="1409"/>
                  </a:lnTo>
                  <a:lnTo>
                    <a:pt x="1197" y="1411"/>
                  </a:lnTo>
                  <a:lnTo>
                    <a:pt x="1197" y="1412"/>
                  </a:lnTo>
                  <a:lnTo>
                    <a:pt x="1197" y="1414"/>
                  </a:lnTo>
                  <a:lnTo>
                    <a:pt x="1197" y="1415"/>
                  </a:lnTo>
                  <a:lnTo>
                    <a:pt x="1199" y="1417"/>
                  </a:lnTo>
                  <a:lnTo>
                    <a:pt x="1199" y="1419"/>
                  </a:lnTo>
                  <a:lnTo>
                    <a:pt x="1199" y="1419"/>
                  </a:lnTo>
                  <a:lnTo>
                    <a:pt x="1199" y="1420"/>
                  </a:lnTo>
                  <a:lnTo>
                    <a:pt x="1197" y="1420"/>
                  </a:lnTo>
                  <a:lnTo>
                    <a:pt x="1195" y="1420"/>
                  </a:lnTo>
                  <a:lnTo>
                    <a:pt x="1192" y="1419"/>
                  </a:lnTo>
                  <a:lnTo>
                    <a:pt x="1181" y="1412"/>
                  </a:lnTo>
                  <a:lnTo>
                    <a:pt x="1169" y="1404"/>
                  </a:lnTo>
                  <a:lnTo>
                    <a:pt x="1158" y="1398"/>
                  </a:lnTo>
                  <a:lnTo>
                    <a:pt x="1140" y="1389"/>
                  </a:lnTo>
                  <a:lnTo>
                    <a:pt x="1123" y="1384"/>
                  </a:lnTo>
                  <a:lnTo>
                    <a:pt x="1105" y="1379"/>
                  </a:lnTo>
                  <a:lnTo>
                    <a:pt x="1082" y="1372"/>
                  </a:lnTo>
                  <a:lnTo>
                    <a:pt x="1060" y="1361"/>
                  </a:lnTo>
                  <a:lnTo>
                    <a:pt x="1048" y="1353"/>
                  </a:lnTo>
                  <a:lnTo>
                    <a:pt x="1037" y="1346"/>
                  </a:lnTo>
                  <a:lnTo>
                    <a:pt x="1026" y="1340"/>
                  </a:lnTo>
                  <a:lnTo>
                    <a:pt x="1013" y="1335"/>
                  </a:lnTo>
                  <a:lnTo>
                    <a:pt x="996" y="1323"/>
                  </a:lnTo>
                  <a:lnTo>
                    <a:pt x="977" y="1311"/>
                  </a:lnTo>
                  <a:lnTo>
                    <a:pt x="974" y="1309"/>
                  </a:lnTo>
                  <a:lnTo>
                    <a:pt x="971" y="1306"/>
                  </a:lnTo>
                  <a:lnTo>
                    <a:pt x="968" y="1304"/>
                  </a:lnTo>
                  <a:lnTo>
                    <a:pt x="966" y="1302"/>
                  </a:lnTo>
                  <a:lnTo>
                    <a:pt x="965" y="1300"/>
                  </a:lnTo>
                  <a:lnTo>
                    <a:pt x="963" y="1299"/>
                  </a:lnTo>
                  <a:lnTo>
                    <a:pt x="965" y="1295"/>
                  </a:lnTo>
                  <a:lnTo>
                    <a:pt x="965" y="1292"/>
                  </a:lnTo>
                  <a:lnTo>
                    <a:pt x="966" y="1290"/>
                  </a:lnTo>
                  <a:lnTo>
                    <a:pt x="967" y="1287"/>
                  </a:lnTo>
                  <a:lnTo>
                    <a:pt x="968" y="1285"/>
                  </a:lnTo>
                  <a:lnTo>
                    <a:pt x="969" y="1282"/>
                  </a:lnTo>
                  <a:lnTo>
                    <a:pt x="965" y="1270"/>
                  </a:lnTo>
                  <a:lnTo>
                    <a:pt x="956" y="1259"/>
                  </a:lnTo>
                  <a:lnTo>
                    <a:pt x="946" y="1249"/>
                  </a:lnTo>
                  <a:lnTo>
                    <a:pt x="940" y="1241"/>
                  </a:lnTo>
                  <a:lnTo>
                    <a:pt x="935" y="1236"/>
                  </a:lnTo>
                  <a:lnTo>
                    <a:pt x="930" y="1230"/>
                  </a:lnTo>
                  <a:lnTo>
                    <a:pt x="920" y="1223"/>
                  </a:lnTo>
                  <a:lnTo>
                    <a:pt x="908" y="1215"/>
                  </a:lnTo>
                  <a:lnTo>
                    <a:pt x="897" y="1202"/>
                  </a:lnTo>
                  <a:lnTo>
                    <a:pt x="885" y="1192"/>
                  </a:lnTo>
                  <a:lnTo>
                    <a:pt x="877" y="1185"/>
                  </a:lnTo>
                  <a:lnTo>
                    <a:pt x="871" y="1178"/>
                  </a:lnTo>
                  <a:lnTo>
                    <a:pt x="867" y="1169"/>
                  </a:lnTo>
                  <a:lnTo>
                    <a:pt x="864" y="1163"/>
                  </a:lnTo>
                  <a:lnTo>
                    <a:pt x="854" y="1151"/>
                  </a:lnTo>
                  <a:lnTo>
                    <a:pt x="841" y="1141"/>
                  </a:lnTo>
                  <a:lnTo>
                    <a:pt x="830" y="1132"/>
                  </a:lnTo>
                  <a:lnTo>
                    <a:pt x="820" y="1121"/>
                  </a:lnTo>
                  <a:lnTo>
                    <a:pt x="809" y="1113"/>
                  </a:lnTo>
                  <a:lnTo>
                    <a:pt x="804" y="1108"/>
                  </a:lnTo>
                  <a:lnTo>
                    <a:pt x="801" y="1102"/>
                  </a:lnTo>
                  <a:lnTo>
                    <a:pt x="799" y="1095"/>
                  </a:lnTo>
                  <a:lnTo>
                    <a:pt x="789" y="1076"/>
                  </a:lnTo>
                  <a:lnTo>
                    <a:pt x="775" y="1059"/>
                  </a:lnTo>
                  <a:lnTo>
                    <a:pt x="773" y="1056"/>
                  </a:lnTo>
                  <a:lnTo>
                    <a:pt x="771" y="1054"/>
                  </a:lnTo>
                  <a:lnTo>
                    <a:pt x="769" y="1051"/>
                  </a:lnTo>
                  <a:lnTo>
                    <a:pt x="766" y="1049"/>
                  </a:lnTo>
                  <a:lnTo>
                    <a:pt x="764" y="1046"/>
                  </a:lnTo>
                  <a:lnTo>
                    <a:pt x="761" y="1045"/>
                  </a:lnTo>
                  <a:lnTo>
                    <a:pt x="759" y="1045"/>
                  </a:lnTo>
                  <a:lnTo>
                    <a:pt x="758" y="1045"/>
                  </a:lnTo>
                  <a:lnTo>
                    <a:pt x="756" y="1047"/>
                  </a:lnTo>
                  <a:lnTo>
                    <a:pt x="756" y="1050"/>
                  </a:lnTo>
                  <a:lnTo>
                    <a:pt x="760" y="1065"/>
                  </a:lnTo>
                  <a:lnTo>
                    <a:pt x="759" y="1076"/>
                  </a:lnTo>
                  <a:lnTo>
                    <a:pt x="759" y="1080"/>
                  </a:lnTo>
                  <a:lnTo>
                    <a:pt x="759" y="1082"/>
                  </a:lnTo>
                  <a:lnTo>
                    <a:pt x="760" y="1086"/>
                  </a:lnTo>
                  <a:lnTo>
                    <a:pt x="763" y="1090"/>
                  </a:lnTo>
                  <a:lnTo>
                    <a:pt x="766" y="1092"/>
                  </a:lnTo>
                  <a:lnTo>
                    <a:pt x="776" y="1098"/>
                  </a:lnTo>
                  <a:lnTo>
                    <a:pt x="785" y="1105"/>
                  </a:lnTo>
                  <a:lnTo>
                    <a:pt x="791" y="1112"/>
                  </a:lnTo>
                  <a:lnTo>
                    <a:pt x="793" y="1121"/>
                  </a:lnTo>
                  <a:lnTo>
                    <a:pt x="796" y="1126"/>
                  </a:lnTo>
                  <a:lnTo>
                    <a:pt x="801" y="1132"/>
                  </a:lnTo>
                  <a:lnTo>
                    <a:pt x="806" y="1137"/>
                  </a:lnTo>
                  <a:lnTo>
                    <a:pt x="814" y="1146"/>
                  </a:lnTo>
                  <a:lnTo>
                    <a:pt x="822" y="1158"/>
                  </a:lnTo>
                  <a:lnTo>
                    <a:pt x="827" y="1164"/>
                  </a:lnTo>
                  <a:lnTo>
                    <a:pt x="832" y="1170"/>
                  </a:lnTo>
                  <a:lnTo>
                    <a:pt x="837" y="1175"/>
                  </a:lnTo>
                  <a:lnTo>
                    <a:pt x="840" y="1179"/>
                  </a:lnTo>
                  <a:lnTo>
                    <a:pt x="841" y="1182"/>
                  </a:lnTo>
                  <a:lnTo>
                    <a:pt x="842" y="1184"/>
                  </a:lnTo>
                  <a:lnTo>
                    <a:pt x="845" y="1187"/>
                  </a:lnTo>
                  <a:lnTo>
                    <a:pt x="846" y="1189"/>
                  </a:lnTo>
                  <a:lnTo>
                    <a:pt x="849" y="1192"/>
                  </a:lnTo>
                  <a:lnTo>
                    <a:pt x="851" y="1195"/>
                  </a:lnTo>
                  <a:lnTo>
                    <a:pt x="855" y="1200"/>
                  </a:lnTo>
                  <a:lnTo>
                    <a:pt x="856" y="1205"/>
                  </a:lnTo>
                  <a:lnTo>
                    <a:pt x="859" y="1210"/>
                  </a:lnTo>
                  <a:lnTo>
                    <a:pt x="860" y="1212"/>
                  </a:lnTo>
                  <a:lnTo>
                    <a:pt x="862" y="1214"/>
                  </a:lnTo>
                  <a:lnTo>
                    <a:pt x="865" y="1215"/>
                  </a:lnTo>
                  <a:lnTo>
                    <a:pt x="867" y="1216"/>
                  </a:lnTo>
                  <a:lnTo>
                    <a:pt x="870" y="1218"/>
                  </a:lnTo>
                  <a:lnTo>
                    <a:pt x="872" y="1220"/>
                  </a:lnTo>
                  <a:lnTo>
                    <a:pt x="876" y="1224"/>
                  </a:lnTo>
                  <a:lnTo>
                    <a:pt x="880" y="1229"/>
                  </a:lnTo>
                  <a:lnTo>
                    <a:pt x="882" y="1234"/>
                  </a:lnTo>
                  <a:lnTo>
                    <a:pt x="885" y="1239"/>
                  </a:lnTo>
                  <a:lnTo>
                    <a:pt x="885" y="1240"/>
                  </a:lnTo>
                  <a:lnTo>
                    <a:pt x="884" y="1241"/>
                  </a:lnTo>
                  <a:lnTo>
                    <a:pt x="882" y="1241"/>
                  </a:lnTo>
                  <a:lnTo>
                    <a:pt x="880" y="1241"/>
                  </a:lnTo>
                  <a:lnTo>
                    <a:pt x="879" y="1241"/>
                  </a:lnTo>
                  <a:lnTo>
                    <a:pt x="877" y="1241"/>
                  </a:lnTo>
                  <a:lnTo>
                    <a:pt x="874" y="1239"/>
                  </a:lnTo>
                  <a:lnTo>
                    <a:pt x="871" y="1238"/>
                  </a:lnTo>
                  <a:lnTo>
                    <a:pt x="869" y="1234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4" y="1228"/>
                  </a:lnTo>
                  <a:lnTo>
                    <a:pt x="861" y="1225"/>
                  </a:lnTo>
                  <a:lnTo>
                    <a:pt x="857" y="1223"/>
                  </a:lnTo>
                  <a:lnTo>
                    <a:pt x="854" y="1220"/>
                  </a:lnTo>
                  <a:lnTo>
                    <a:pt x="850" y="1218"/>
                  </a:lnTo>
                  <a:lnTo>
                    <a:pt x="849" y="1215"/>
                  </a:lnTo>
                  <a:lnTo>
                    <a:pt x="846" y="1213"/>
                  </a:lnTo>
                  <a:lnTo>
                    <a:pt x="842" y="1209"/>
                  </a:lnTo>
                  <a:lnTo>
                    <a:pt x="840" y="1207"/>
                  </a:lnTo>
                  <a:lnTo>
                    <a:pt x="837" y="1204"/>
                  </a:lnTo>
                  <a:lnTo>
                    <a:pt x="834" y="1203"/>
                  </a:lnTo>
                  <a:lnTo>
                    <a:pt x="830" y="1202"/>
                  </a:lnTo>
                  <a:lnTo>
                    <a:pt x="826" y="1202"/>
                  </a:lnTo>
                  <a:lnTo>
                    <a:pt x="824" y="1200"/>
                  </a:lnTo>
                  <a:lnTo>
                    <a:pt x="821" y="1198"/>
                  </a:lnTo>
                  <a:lnTo>
                    <a:pt x="820" y="1194"/>
                  </a:lnTo>
                  <a:lnTo>
                    <a:pt x="819" y="1184"/>
                  </a:lnTo>
                  <a:lnTo>
                    <a:pt x="818" y="1177"/>
                  </a:lnTo>
                  <a:lnTo>
                    <a:pt x="815" y="1169"/>
                  </a:lnTo>
                  <a:lnTo>
                    <a:pt x="806" y="1163"/>
                  </a:lnTo>
                  <a:lnTo>
                    <a:pt x="799" y="1158"/>
                  </a:lnTo>
                  <a:lnTo>
                    <a:pt x="791" y="1154"/>
                  </a:lnTo>
                  <a:lnTo>
                    <a:pt x="783" y="1151"/>
                  </a:lnTo>
                  <a:lnTo>
                    <a:pt x="778" y="1144"/>
                  </a:lnTo>
                  <a:lnTo>
                    <a:pt x="775" y="1137"/>
                  </a:lnTo>
                  <a:lnTo>
                    <a:pt x="775" y="1128"/>
                  </a:lnTo>
                  <a:lnTo>
                    <a:pt x="776" y="1121"/>
                  </a:lnTo>
                  <a:lnTo>
                    <a:pt x="773" y="1113"/>
                  </a:lnTo>
                  <a:lnTo>
                    <a:pt x="760" y="1103"/>
                  </a:lnTo>
                  <a:lnTo>
                    <a:pt x="751" y="1095"/>
                  </a:lnTo>
                  <a:lnTo>
                    <a:pt x="748" y="1092"/>
                  </a:lnTo>
                  <a:lnTo>
                    <a:pt x="747" y="1090"/>
                  </a:lnTo>
                  <a:lnTo>
                    <a:pt x="744" y="1086"/>
                  </a:lnTo>
                  <a:lnTo>
                    <a:pt x="743" y="1082"/>
                  </a:lnTo>
                  <a:lnTo>
                    <a:pt x="740" y="1080"/>
                  </a:lnTo>
                  <a:lnTo>
                    <a:pt x="733" y="1067"/>
                  </a:lnTo>
                  <a:lnTo>
                    <a:pt x="724" y="1055"/>
                  </a:lnTo>
                  <a:lnTo>
                    <a:pt x="714" y="1042"/>
                  </a:lnTo>
                  <a:lnTo>
                    <a:pt x="698" y="1019"/>
                  </a:lnTo>
                  <a:lnTo>
                    <a:pt x="683" y="995"/>
                  </a:lnTo>
                  <a:lnTo>
                    <a:pt x="673" y="985"/>
                  </a:lnTo>
                  <a:lnTo>
                    <a:pt x="663" y="976"/>
                  </a:lnTo>
                  <a:lnTo>
                    <a:pt x="652" y="969"/>
                  </a:lnTo>
                  <a:lnTo>
                    <a:pt x="636" y="958"/>
                  </a:lnTo>
                  <a:lnTo>
                    <a:pt x="621" y="943"/>
                  </a:lnTo>
                  <a:lnTo>
                    <a:pt x="608" y="924"/>
                  </a:lnTo>
                  <a:lnTo>
                    <a:pt x="598" y="906"/>
                  </a:lnTo>
                  <a:lnTo>
                    <a:pt x="591" y="886"/>
                  </a:lnTo>
                  <a:lnTo>
                    <a:pt x="586" y="874"/>
                  </a:lnTo>
                  <a:lnTo>
                    <a:pt x="581" y="862"/>
                  </a:lnTo>
                  <a:lnTo>
                    <a:pt x="578" y="858"/>
                  </a:lnTo>
                  <a:lnTo>
                    <a:pt x="576" y="855"/>
                  </a:lnTo>
                  <a:lnTo>
                    <a:pt x="573" y="852"/>
                  </a:lnTo>
                  <a:lnTo>
                    <a:pt x="571" y="848"/>
                  </a:lnTo>
                  <a:lnTo>
                    <a:pt x="567" y="845"/>
                  </a:lnTo>
                  <a:lnTo>
                    <a:pt x="563" y="835"/>
                  </a:lnTo>
                  <a:lnTo>
                    <a:pt x="560" y="824"/>
                  </a:lnTo>
                  <a:lnTo>
                    <a:pt x="557" y="820"/>
                  </a:lnTo>
                  <a:lnTo>
                    <a:pt x="556" y="817"/>
                  </a:lnTo>
                  <a:lnTo>
                    <a:pt x="553" y="814"/>
                  </a:lnTo>
                  <a:lnTo>
                    <a:pt x="552" y="810"/>
                  </a:lnTo>
                  <a:lnTo>
                    <a:pt x="552" y="805"/>
                  </a:lnTo>
                  <a:lnTo>
                    <a:pt x="551" y="795"/>
                  </a:lnTo>
                  <a:lnTo>
                    <a:pt x="551" y="786"/>
                  </a:lnTo>
                  <a:lnTo>
                    <a:pt x="552" y="779"/>
                  </a:lnTo>
                  <a:lnTo>
                    <a:pt x="551" y="768"/>
                  </a:lnTo>
                  <a:lnTo>
                    <a:pt x="550" y="755"/>
                  </a:lnTo>
                  <a:lnTo>
                    <a:pt x="541" y="731"/>
                  </a:lnTo>
                  <a:lnTo>
                    <a:pt x="541" y="722"/>
                  </a:lnTo>
                  <a:lnTo>
                    <a:pt x="542" y="714"/>
                  </a:lnTo>
                  <a:lnTo>
                    <a:pt x="543" y="705"/>
                  </a:lnTo>
                  <a:lnTo>
                    <a:pt x="545" y="684"/>
                  </a:lnTo>
                  <a:lnTo>
                    <a:pt x="543" y="662"/>
                  </a:lnTo>
                  <a:lnTo>
                    <a:pt x="541" y="641"/>
                  </a:lnTo>
                  <a:lnTo>
                    <a:pt x="541" y="615"/>
                  </a:lnTo>
                  <a:lnTo>
                    <a:pt x="540" y="610"/>
                  </a:lnTo>
                  <a:lnTo>
                    <a:pt x="537" y="606"/>
                  </a:lnTo>
                  <a:lnTo>
                    <a:pt x="535" y="602"/>
                  </a:lnTo>
                  <a:lnTo>
                    <a:pt x="533" y="598"/>
                  </a:lnTo>
                  <a:lnTo>
                    <a:pt x="532" y="595"/>
                  </a:lnTo>
                  <a:lnTo>
                    <a:pt x="530" y="588"/>
                  </a:lnTo>
                  <a:lnTo>
                    <a:pt x="528" y="581"/>
                  </a:lnTo>
                  <a:lnTo>
                    <a:pt x="527" y="575"/>
                  </a:lnTo>
                  <a:lnTo>
                    <a:pt x="528" y="570"/>
                  </a:lnTo>
                  <a:lnTo>
                    <a:pt x="531" y="567"/>
                  </a:lnTo>
                  <a:lnTo>
                    <a:pt x="538" y="570"/>
                  </a:lnTo>
                  <a:lnTo>
                    <a:pt x="546" y="576"/>
                  </a:lnTo>
                  <a:lnTo>
                    <a:pt x="555" y="580"/>
                  </a:lnTo>
                  <a:lnTo>
                    <a:pt x="561" y="580"/>
                  </a:lnTo>
                  <a:lnTo>
                    <a:pt x="565" y="576"/>
                  </a:lnTo>
                  <a:lnTo>
                    <a:pt x="565" y="569"/>
                  </a:lnTo>
                  <a:lnTo>
                    <a:pt x="562" y="560"/>
                  </a:lnTo>
                  <a:lnTo>
                    <a:pt x="558" y="555"/>
                  </a:lnTo>
                  <a:lnTo>
                    <a:pt x="551" y="554"/>
                  </a:lnTo>
                  <a:lnTo>
                    <a:pt x="545" y="554"/>
                  </a:lnTo>
                  <a:lnTo>
                    <a:pt x="538" y="554"/>
                  </a:lnTo>
                  <a:lnTo>
                    <a:pt x="532" y="556"/>
                  </a:lnTo>
                  <a:lnTo>
                    <a:pt x="526" y="559"/>
                  </a:lnTo>
                  <a:lnTo>
                    <a:pt x="520" y="560"/>
                  </a:lnTo>
                  <a:lnTo>
                    <a:pt x="515" y="559"/>
                  </a:lnTo>
                  <a:lnTo>
                    <a:pt x="510" y="551"/>
                  </a:lnTo>
                  <a:lnTo>
                    <a:pt x="496" y="534"/>
                  </a:lnTo>
                  <a:lnTo>
                    <a:pt x="484" y="520"/>
                  </a:lnTo>
                  <a:lnTo>
                    <a:pt x="476" y="511"/>
                  </a:lnTo>
                  <a:lnTo>
                    <a:pt x="471" y="500"/>
                  </a:lnTo>
                  <a:lnTo>
                    <a:pt x="470" y="488"/>
                  </a:lnTo>
                  <a:lnTo>
                    <a:pt x="472" y="475"/>
                  </a:lnTo>
                  <a:lnTo>
                    <a:pt x="474" y="469"/>
                  </a:lnTo>
                  <a:lnTo>
                    <a:pt x="472" y="462"/>
                  </a:lnTo>
                  <a:lnTo>
                    <a:pt x="470" y="455"/>
                  </a:lnTo>
                  <a:lnTo>
                    <a:pt x="470" y="444"/>
                  </a:lnTo>
                  <a:lnTo>
                    <a:pt x="471" y="443"/>
                  </a:lnTo>
                  <a:lnTo>
                    <a:pt x="471" y="442"/>
                  </a:lnTo>
                  <a:lnTo>
                    <a:pt x="472" y="440"/>
                  </a:lnTo>
                  <a:lnTo>
                    <a:pt x="472" y="439"/>
                  </a:lnTo>
                  <a:lnTo>
                    <a:pt x="475" y="437"/>
                  </a:lnTo>
                  <a:lnTo>
                    <a:pt x="474" y="435"/>
                  </a:lnTo>
                  <a:lnTo>
                    <a:pt x="472" y="433"/>
                  </a:lnTo>
                  <a:lnTo>
                    <a:pt x="471" y="431"/>
                  </a:lnTo>
                  <a:lnTo>
                    <a:pt x="469" y="429"/>
                  </a:lnTo>
                  <a:lnTo>
                    <a:pt x="466" y="428"/>
                  </a:lnTo>
                  <a:lnTo>
                    <a:pt x="465" y="427"/>
                  </a:lnTo>
                  <a:lnTo>
                    <a:pt x="464" y="422"/>
                  </a:lnTo>
                  <a:lnTo>
                    <a:pt x="461" y="417"/>
                  </a:lnTo>
                  <a:lnTo>
                    <a:pt x="459" y="413"/>
                  </a:lnTo>
                  <a:lnTo>
                    <a:pt x="457" y="408"/>
                  </a:lnTo>
                  <a:lnTo>
                    <a:pt x="457" y="403"/>
                  </a:lnTo>
                  <a:lnTo>
                    <a:pt x="457" y="396"/>
                  </a:lnTo>
                  <a:lnTo>
                    <a:pt x="456" y="387"/>
                  </a:lnTo>
                  <a:lnTo>
                    <a:pt x="456" y="380"/>
                  </a:lnTo>
                  <a:lnTo>
                    <a:pt x="455" y="377"/>
                  </a:lnTo>
                  <a:lnTo>
                    <a:pt x="454" y="378"/>
                  </a:lnTo>
                  <a:lnTo>
                    <a:pt x="453" y="381"/>
                  </a:lnTo>
                  <a:lnTo>
                    <a:pt x="453" y="383"/>
                  </a:lnTo>
                  <a:lnTo>
                    <a:pt x="451" y="386"/>
                  </a:lnTo>
                  <a:lnTo>
                    <a:pt x="450" y="387"/>
                  </a:lnTo>
                  <a:lnTo>
                    <a:pt x="449" y="389"/>
                  </a:lnTo>
                  <a:lnTo>
                    <a:pt x="446" y="389"/>
                  </a:lnTo>
                  <a:lnTo>
                    <a:pt x="445" y="389"/>
                  </a:lnTo>
                  <a:lnTo>
                    <a:pt x="443" y="391"/>
                  </a:lnTo>
                  <a:lnTo>
                    <a:pt x="440" y="391"/>
                  </a:lnTo>
                  <a:lnTo>
                    <a:pt x="438" y="389"/>
                  </a:lnTo>
                  <a:lnTo>
                    <a:pt x="435" y="389"/>
                  </a:lnTo>
                  <a:lnTo>
                    <a:pt x="434" y="387"/>
                  </a:lnTo>
                  <a:lnTo>
                    <a:pt x="431" y="391"/>
                  </a:lnTo>
                  <a:lnTo>
                    <a:pt x="430" y="393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29" y="392"/>
                  </a:lnTo>
                  <a:lnTo>
                    <a:pt x="428" y="389"/>
                  </a:lnTo>
                  <a:lnTo>
                    <a:pt x="428" y="386"/>
                  </a:lnTo>
                  <a:lnTo>
                    <a:pt x="428" y="383"/>
                  </a:lnTo>
                  <a:lnTo>
                    <a:pt x="428" y="380"/>
                  </a:lnTo>
                  <a:lnTo>
                    <a:pt x="428" y="377"/>
                  </a:lnTo>
                  <a:lnTo>
                    <a:pt x="429" y="373"/>
                  </a:lnTo>
                  <a:lnTo>
                    <a:pt x="429" y="372"/>
                  </a:lnTo>
                  <a:lnTo>
                    <a:pt x="426" y="368"/>
                  </a:lnTo>
                  <a:lnTo>
                    <a:pt x="425" y="366"/>
                  </a:lnTo>
                  <a:lnTo>
                    <a:pt x="423" y="363"/>
                  </a:lnTo>
                  <a:lnTo>
                    <a:pt x="421" y="362"/>
                  </a:lnTo>
                  <a:lnTo>
                    <a:pt x="419" y="360"/>
                  </a:lnTo>
                  <a:lnTo>
                    <a:pt x="418" y="356"/>
                  </a:lnTo>
                  <a:lnTo>
                    <a:pt x="419" y="352"/>
                  </a:lnTo>
                  <a:lnTo>
                    <a:pt x="421" y="348"/>
                  </a:lnTo>
                  <a:lnTo>
                    <a:pt x="424" y="343"/>
                  </a:lnTo>
                  <a:lnTo>
                    <a:pt x="425" y="340"/>
                  </a:lnTo>
                  <a:lnTo>
                    <a:pt x="426" y="338"/>
                  </a:lnTo>
                  <a:lnTo>
                    <a:pt x="426" y="335"/>
                  </a:lnTo>
                  <a:lnTo>
                    <a:pt x="426" y="334"/>
                  </a:lnTo>
                  <a:lnTo>
                    <a:pt x="425" y="330"/>
                  </a:lnTo>
                  <a:lnTo>
                    <a:pt x="423" y="327"/>
                  </a:lnTo>
                  <a:lnTo>
                    <a:pt x="420" y="321"/>
                  </a:lnTo>
                  <a:lnTo>
                    <a:pt x="418" y="315"/>
                  </a:lnTo>
                  <a:lnTo>
                    <a:pt x="415" y="309"/>
                  </a:lnTo>
                  <a:lnTo>
                    <a:pt x="413" y="305"/>
                  </a:lnTo>
                  <a:lnTo>
                    <a:pt x="410" y="301"/>
                  </a:lnTo>
                  <a:lnTo>
                    <a:pt x="410" y="299"/>
                  </a:lnTo>
                  <a:lnTo>
                    <a:pt x="409" y="295"/>
                  </a:lnTo>
                  <a:lnTo>
                    <a:pt x="409" y="292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85"/>
                  </a:lnTo>
                  <a:lnTo>
                    <a:pt x="406" y="283"/>
                  </a:lnTo>
                  <a:lnTo>
                    <a:pt x="405" y="281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5"/>
                  </a:lnTo>
                  <a:lnTo>
                    <a:pt x="398" y="274"/>
                  </a:lnTo>
                  <a:lnTo>
                    <a:pt x="396" y="271"/>
                  </a:lnTo>
                  <a:lnTo>
                    <a:pt x="395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1" y="275"/>
                  </a:lnTo>
                  <a:lnTo>
                    <a:pt x="391" y="276"/>
                  </a:lnTo>
                  <a:lnTo>
                    <a:pt x="390" y="279"/>
                  </a:lnTo>
                  <a:lnTo>
                    <a:pt x="390" y="281"/>
                  </a:lnTo>
                  <a:lnTo>
                    <a:pt x="389" y="285"/>
                  </a:lnTo>
                  <a:lnTo>
                    <a:pt x="388" y="287"/>
                  </a:lnTo>
                  <a:lnTo>
                    <a:pt x="386" y="290"/>
                  </a:lnTo>
                  <a:lnTo>
                    <a:pt x="385" y="291"/>
                  </a:lnTo>
                  <a:lnTo>
                    <a:pt x="384" y="290"/>
                  </a:lnTo>
                  <a:lnTo>
                    <a:pt x="380" y="286"/>
                  </a:lnTo>
                  <a:lnTo>
                    <a:pt x="379" y="279"/>
                  </a:lnTo>
                  <a:lnTo>
                    <a:pt x="379" y="270"/>
                  </a:lnTo>
                  <a:lnTo>
                    <a:pt x="379" y="264"/>
                  </a:lnTo>
                  <a:lnTo>
                    <a:pt x="380" y="261"/>
                  </a:lnTo>
                  <a:lnTo>
                    <a:pt x="382" y="260"/>
                  </a:lnTo>
                  <a:lnTo>
                    <a:pt x="383" y="258"/>
                  </a:lnTo>
                  <a:lnTo>
                    <a:pt x="384" y="255"/>
                  </a:lnTo>
                  <a:lnTo>
                    <a:pt x="384" y="253"/>
                  </a:lnTo>
                  <a:lnTo>
                    <a:pt x="384" y="249"/>
                  </a:lnTo>
                  <a:lnTo>
                    <a:pt x="383" y="244"/>
                  </a:lnTo>
                  <a:lnTo>
                    <a:pt x="382" y="239"/>
                  </a:lnTo>
                  <a:lnTo>
                    <a:pt x="380" y="235"/>
                  </a:lnTo>
                  <a:lnTo>
                    <a:pt x="379" y="230"/>
                  </a:lnTo>
                  <a:lnTo>
                    <a:pt x="377" y="228"/>
                  </a:lnTo>
                  <a:lnTo>
                    <a:pt x="374" y="225"/>
                  </a:lnTo>
                  <a:lnTo>
                    <a:pt x="373" y="223"/>
                  </a:lnTo>
                  <a:lnTo>
                    <a:pt x="370" y="220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2" y="214"/>
                  </a:lnTo>
                  <a:lnTo>
                    <a:pt x="372" y="213"/>
                  </a:lnTo>
                  <a:lnTo>
                    <a:pt x="370" y="209"/>
                  </a:lnTo>
                  <a:lnTo>
                    <a:pt x="369" y="209"/>
                  </a:lnTo>
                  <a:lnTo>
                    <a:pt x="368" y="209"/>
                  </a:lnTo>
                  <a:lnTo>
                    <a:pt x="365" y="210"/>
                  </a:lnTo>
                  <a:lnTo>
                    <a:pt x="363" y="210"/>
                  </a:lnTo>
                  <a:lnTo>
                    <a:pt x="362" y="212"/>
                  </a:lnTo>
                  <a:lnTo>
                    <a:pt x="360" y="212"/>
                  </a:lnTo>
                  <a:lnTo>
                    <a:pt x="355" y="212"/>
                  </a:lnTo>
                  <a:lnTo>
                    <a:pt x="354" y="212"/>
                  </a:lnTo>
                  <a:lnTo>
                    <a:pt x="353" y="210"/>
                  </a:lnTo>
                  <a:lnTo>
                    <a:pt x="353" y="209"/>
                  </a:lnTo>
                  <a:lnTo>
                    <a:pt x="353" y="208"/>
                  </a:lnTo>
                  <a:lnTo>
                    <a:pt x="353" y="207"/>
                  </a:lnTo>
                  <a:lnTo>
                    <a:pt x="349" y="209"/>
                  </a:lnTo>
                  <a:lnTo>
                    <a:pt x="347" y="212"/>
                  </a:lnTo>
                  <a:lnTo>
                    <a:pt x="345" y="213"/>
                  </a:lnTo>
                  <a:lnTo>
                    <a:pt x="343" y="212"/>
                  </a:lnTo>
                  <a:lnTo>
                    <a:pt x="342" y="209"/>
                  </a:lnTo>
                  <a:lnTo>
                    <a:pt x="339" y="205"/>
                  </a:lnTo>
                  <a:lnTo>
                    <a:pt x="337" y="202"/>
                  </a:lnTo>
                  <a:lnTo>
                    <a:pt x="337" y="197"/>
                  </a:lnTo>
                  <a:lnTo>
                    <a:pt x="337" y="192"/>
                  </a:lnTo>
                  <a:lnTo>
                    <a:pt x="337" y="189"/>
                  </a:lnTo>
                  <a:lnTo>
                    <a:pt x="335" y="188"/>
                  </a:lnTo>
                  <a:lnTo>
                    <a:pt x="333" y="187"/>
                  </a:lnTo>
                  <a:lnTo>
                    <a:pt x="332" y="186"/>
                  </a:lnTo>
                  <a:lnTo>
                    <a:pt x="330" y="184"/>
                  </a:lnTo>
                  <a:lnTo>
                    <a:pt x="329" y="183"/>
                  </a:lnTo>
                  <a:lnTo>
                    <a:pt x="324" y="177"/>
                  </a:lnTo>
                  <a:lnTo>
                    <a:pt x="320" y="168"/>
                  </a:lnTo>
                  <a:lnTo>
                    <a:pt x="318" y="161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2" y="147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10" y="141"/>
                  </a:lnTo>
                  <a:lnTo>
                    <a:pt x="310" y="138"/>
                  </a:lnTo>
                  <a:lnTo>
                    <a:pt x="309" y="137"/>
                  </a:lnTo>
                  <a:lnTo>
                    <a:pt x="309" y="136"/>
                  </a:lnTo>
                  <a:lnTo>
                    <a:pt x="308" y="137"/>
                  </a:lnTo>
                  <a:lnTo>
                    <a:pt x="303" y="140"/>
                  </a:lnTo>
                  <a:lnTo>
                    <a:pt x="299" y="147"/>
                  </a:lnTo>
                  <a:lnTo>
                    <a:pt x="297" y="156"/>
                  </a:lnTo>
                  <a:lnTo>
                    <a:pt x="294" y="163"/>
                  </a:lnTo>
                  <a:lnTo>
                    <a:pt x="292" y="169"/>
                  </a:lnTo>
                  <a:lnTo>
                    <a:pt x="288" y="171"/>
                  </a:lnTo>
                  <a:lnTo>
                    <a:pt x="284" y="169"/>
                  </a:lnTo>
                  <a:lnTo>
                    <a:pt x="281" y="166"/>
                  </a:lnTo>
                  <a:lnTo>
                    <a:pt x="277" y="162"/>
                  </a:lnTo>
                  <a:lnTo>
                    <a:pt x="273" y="159"/>
                  </a:lnTo>
                  <a:lnTo>
                    <a:pt x="267" y="157"/>
                  </a:lnTo>
                  <a:lnTo>
                    <a:pt x="259" y="154"/>
                  </a:lnTo>
                  <a:lnTo>
                    <a:pt x="252" y="156"/>
                  </a:lnTo>
                  <a:lnTo>
                    <a:pt x="244" y="159"/>
                  </a:lnTo>
                  <a:lnTo>
                    <a:pt x="242" y="162"/>
                  </a:lnTo>
                  <a:lnTo>
                    <a:pt x="241" y="162"/>
                  </a:lnTo>
                  <a:lnTo>
                    <a:pt x="239" y="159"/>
                  </a:lnTo>
                  <a:lnTo>
                    <a:pt x="238" y="158"/>
                  </a:lnTo>
                  <a:lnTo>
                    <a:pt x="237" y="154"/>
                  </a:lnTo>
                  <a:lnTo>
                    <a:pt x="236" y="152"/>
                  </a:lnTo>
                  <a:lnTo>
                    <a:pt x="235" y="148"/>
                  </a:lnTo>
                  <a:lnTo>
                    <a:pt x="233" y="146"/>
                  </a:lnTo>
                  <a:lnTo>
                    <a:pt x="231" y="143"/>
                  </a:lnTo>
                  <a:lnTo>
                    <a:pt x="230" y="142"/>
                  </a:lnTo>
                  <a:lnTo>
                    <a:pt x="227" y="142"/>
                  </a:lnTo>
                  <a:lnTo>
                    <a:pt x="225" y="143"/>
                  </a:lnTo>
                  <a:lnTo>
                    <a:pt x="223" y="143"/>
                  </a:lnTo>
                  <a:lnTo>
                    <a:pt x="221" y="142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7" y="133"/>
                  </a:lnTo>
                  <a:lnTo>
                    <a:pt x="216" y="131"/>
                  </a:lnTo>
                  <a:lnTo>
                    <a:pt x="211" y="130"/>
                  </a:lnTo>
                  <a:lnTo>
                    <a:pt x="205" y="130"/>
                  </a:lnTo>
                  <a:lnTo>
                    <a:pt x="198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6" y="148"/>
                  </a:lnTo>
                  <a:lnTo>
                    <a:pt x="198" y="152"/>
                  </a:lnTo>
                  <a:lnTo>
                    <a:pt x="197" y="157"/>
                  </a:lnTo>
                  <a:lnTo>
                    <a:pt x="197" y="161"/>
                  </a:lnTo>
                  <a:lnTo>
                    <a:pt x="196" y="162"/>
                  </a:lnTo>
                  <a:lnTo>
                    <a:pt x="193" y="164"/>
                  </a:lnTo>
                  <a:lnTo>
                    <a:pt x="191" y="164"/>
                  </a:lnTo>
                  <a:lnTo>
                    <a:pt x="190" y="166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1" y="173"/>
                  </a:lnTo>
                  <a:lnTo>
                    <a:pt x="178" y="176"/>
                  </a:lnTo>
                  <a:lnTo>
                    <a:pt x="177" y="179"/>
                  </a:lnTo>
                  <a:lnTo>
                    <a:pt x="173" y="182"/>
                  </a:lnTo>
                  <a:lnTo>
                    <a:pt x="171" y="184"/>
                  </a:lnTo>
                  <a:lnTo>
                    <a:pt x="168" y="186"/>
                  </a:lnTo>
                  <a:lnTo>
                    <a:pt x="166" y="188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3"/>
                  </a:lnTo>
                  <a:lnTo>
                    <a:pt x="156" y="194"/>
                  </a:lnTo>
                  <a:lnTo>
                    <a:pt x="155" y="193"/>
                  </a:lnTo>
                  <a:lnTo>
                    <a:pt x="155" y="188"/>
                  </a:lnTo>
                  <a:lnTo>
                    <a:pt x="155" y="182"/>
                  </a:lnTo>
                  <a:lnTo>
                    <a:pt x="155" y="177"/>
                  </a:lnTo>
                  <a:lnTo>
                    <a:pt x="156" y="173"/>
                  </a:lnTo>
                  <a:lnTo>
                    <a:pt x="155" y="171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2" y="166"/>
                  </a:lnTo>
                  <a:lnTo>
                    <a:pt x="152" y="163"/>
                  </a:lnTo>
                  <a:lnTo>
                    <a:pt x="152" y="159"/>
                  </a:lnTo>
                  <a:lnTo>
                    <a:pt x="156" y="154"/>
                  </a:lnTo>
                  <a:lnTo>
                    <a:pt x="159" y="148"/>
                  </a:lnTo>
                  <a:lnTo>
                    <a:pt x="161" y="142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62" y="135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8" y="133"/>
                  </a:lnTo>
                  <a:lnTo>
                    <a:pt x="171" y="132"/>
                  </a:lnTo>
                  <a:lnTo>
                    <a:pt x="172" y="130"/>
                  </a:lnTo>
                  <a:lnTo>
                    <a:pt x="173" y="127"/>
                  </a:lnTo>
                  <a:lnTo>
                    <a:pt x="173" y="123"/>
                  </a:lnTo>
                  <a:lnTo>
                    <a:pt x="173" y="120"/>
                  </a:lnTo>
                  <a:lnTo>
                    <a:pt x="173" y="117"/>
                  </a:lnTo>
                  <a:lnTo>
                    <a:pt x="172" y="116"/>
                  </a:lnTo>
                  <a:lnTo>
                    <a:pt x="171" y="116"/>
                  </a:lnTo>
                  <a:lnTo>
                    <a:pt x="168" y="117"/>
                  </a:lnTo>
                  <a:lnTo>
                    <a:pt x="167" y="118"/>
                  </a:lnTo>
                  <a:lnTo>
                    <a:pt x="165" y="120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0" y="144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5" y="151"/>
                  </a:lnTo>
                  <a:lnTo>
                    <a:pt x="145" y="154"/>
                  </a:lnTo>
                  <a:lnTo>
                    <a:pt x="145" y="162"/>
                  </a:lnTo>
                  <a:lnTo>
                    <a:pt x="144" y="168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9" y="176"/>
                  </a:lnTo>
                  <a:lnTo>
                    <a:pt x="137" y="177"/>
                  </a:lnTo>
                  <a:lnTo>
                    <a:pt x="135" y="178"/>
                  </a:lnTo>
                  <a:lnTo>
                    <a:pt x="134" y="179"/>
                  </a:lnTo>
                  <a:lnTo>
                    <a:pt x="132" y="181"/>
                  </a:lnTo>
                  <a:lnTo>
                    <a:pt x="130" y="184"/>
                  </a:lnTo>
                  <a:lnTo>
                    <a:pt x="130" y="187"/>
                  </a:lnTo>
                  <a:lnTo>
                    <a:pt x="130" y="189"/>
                  </a:lnTo>
                  <a:lnTo>
                    <a:pt x="130" y="190"/>
                  </a:lnTo>
                  <a:lnTo>
                    <a:pt x="130" y="192"/>
                  </a:lnTo>
                  <a:lnTo>
                    <a:pt x="131" y="193"/>
                  </a:lnTo>
                  <a:lnTo>
                    <a:pt x="131" y="194"/>
                  </a:lnTo>
                  <a:lnTo>
                    <a:pt x="132" y="197"/>
                  </a:lnTo>
                  <a:lnTo>
                    <a:pt x="131" y="200"/>
                  </a:lnTo>
                  <a:lnTo>
                    <a:pt x="130" y="203"/>
                  </a:lnTo>
                  <a:lnTo>
                    <a:pt x="129" y="204"/>
                  </a:lnTo>
                  <a:lnTo>
                    <a:pt x="126" y="204"/>
                  </a:lnTo>
                  <a:lnTo>
                    <a:pt x="124" y="204"/>
                  </a:lnTo>
                  <a:lnTo>
                    <a:pt x="121" y="203"/>
                  </a:lnTo>
                  <a:lnTo>
                    <a:pt x="119" y="202"/>
                  </a:lnTo>
                  <a:lnTo>
                    <a:pt x="117" y="203"/>
                  </a:lnTo>
                  <a:lnTo>
                    <a:pt x="117" y="205"/>
                  </a:lnTo>
                  <a:lnTo>
                    <a:pt x="117" y="208"/>
                  </a:lnTo>
                  <a:lnTo>
                    <a:pt x="119" y="210"/>
                  </a:lnTo>
                  <a:lnTo>
                    <a:pt x="120" y="212"/>
                  </a:lnTo>
                  <a:lnTo>
                    <a:pt x="121" y="212"/>
                  </a:lnTo>
                  <a:lnTo>
                    <a:pt x="125" y="215"/>
                  </a:lnTo>
                  <a:lnTo>
                    <a:pt x="127" y="219"/>
                  </a:lnTo>
                  <a:lnTo>
                    <a:pt x="127" y="225"/>
                  </a:lnTo>
                  <a:lnTo>
                    <a:pt x="124" y="233"/>
                  </a:lnTo>
                  <a:lnTo>
                    <a:pt x="121" y="241"/>
                  </a:lnTo>
                  <a:lnTo>
                    <a:pt x="116" y="246"/>
                  </a:lnTo>
                  <a:lnTo>
                    <a:pt x="110" y="250"/>
                  </a:lnTo>
                  <a:lnTo>
                    <a:pt x="105" y="254"/>
                  </a:lnTo>
                  <a:lnTo>
                    <a:pt x="99" y="261"/>
                  </a:lnTo>
                  <a:lnTo>
                    <a:pt x="92" y="271"/>
                  </a:lnTo>
                  <a:lnTo>
                    <a:pt x="88" y="283"/>
                  </a:lnTo>
                  <a:lnTo>
                    <a:pt x="86" y="286"/>
                  </a:lnTo>
                  <a:lnTo>
                    <a:pt x="85" y="289"/>
                  </a:lnTo>
                  <a:lnTo>
                    <a:pt x="85" y="291"/>
                  </a:lnTo>
                  <a:lnTo>
                    <a:pt x="85" y="292"/>
                  </a:lnTo>
                  <a:lnTo>
                    <a:pt x="81" y="295"/>
                  </a:lnTo>
                  <a:lnTo>
                    <a:pt x="79" y="296"/>
                  </a:lnTo>
                  <a:lnTo>
                    <a:pt x="76" y="297"/>
                  </a:lnTo>
                  <a:lnTo>
                    <a:pt x="74" y="301"/>
                  </a:lnTo>
                  <a:lnTo>
                    <a:pt x="69" y="315"/>
                  </a:lnTo>
                  <a:lnTo>
                    <a:pt x="61" y="322"/>
                  </a:lnTo>
                  <a:lnTo>
                    <a:pt x="59" y="324"/>
                  </a:lnTo>
                  <a:lnTo>
                    <a:pt x="56" y="325"/>
                  </a:lnTo>
                  <a:lnTo>
                    <a:pt x="54" y="324"/>
                  </a:lnTo>
                  <a:lnTo>
                    <a:pt x="51" y="322"/>
                  </a:lnTo>
                  <a:lnTo>
                    <a:pt x="51" y="319"/>
                  </a:lnTo>
                  <a:lnTo>
                    <a:pt x="50" y="314"/>
                  </a:lnTo>
                  <a:lnTo>
                    <a:pt x="50" y="310"/>
                  </a:lnTo>
                  <a:lnTo>
                    <a:pt x="50" y="306"/>
                  </a:lnTo>
                  <a:lnTo>
                    <a:pt x="51" y="304"/>
                  </a:lnTo>
                  <a:lnTo>
                    <a:pt x="53" y="301"/>
                  </a:lnTo>
                  <a:lnTo>
                    <a:pt x="55" y="300"/>
                  </a:lnTo>
                  <a:lnTo>
                    <a:pt x="56" y="300"/>
                  </a:lnTo>
                  <a:lnTo>
                    <a:pt x="58" y="299"/>
                  </a:lnTo>
                  <a:lnTo>
                    <a:pt x="59" y="297"/>
                  </a:lnTo>
                  <a:lnTo>
                    <a:pt x="61" y="296"/>
                  </a:lnTo>
                  <a:lnTo>
                    <a:pt x="63" y="294"/>
                  </a:lnTo>
                  <a:lnTo>
                    <a:pt x="63" y="291"/>
                  </a:lnTo>
                  <a:lnTo>
                    <a:pt x="64" y="290"/>
                  </a:lnTo>
                  <a:lnTo>
                    <a:pt x="65" y="287"/>
                  </a:lnTo>
                  <a:lnTo>
                    <a:pt x="66" y="285"/>
                  </a:lnTo>
                  <a:lnTo>
                    <a:pt x="69" y="284"/>
                  </a:lnTo>
                  <a:lnTo>
                    <a:pt x="69" y="281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70" y="275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69"/>
                  </a:lnTo>
                  <a:lnTo>
                    <a:pt x="74" y="268"/>
                  </a:lnTo>
                  <a:lnTo>
                    <a:pt x="76" y="266"/>
                  </a:lnTo>
                  <a:lnTo>
                    <a:pt x="78" y="265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0" y="256"/>
                  </a:lnTo>
                  <a:lnTo>
                    <a:pt x="81" y="254"/>
                  </a:lnTo>
                  <a:lnTo>
                    <a:pt x="83" y="251"/>
                  </a:lnTo>
                  <a:lnTo>
                    <a:pt x="83" y="243"/>
                  </a:lnTo>
                  <a:lnTo>
                    <a:pt x="85" y="235"/>
                  </a:lnTo>
                  <a:lnTo>
                    <a:pt x="88" y="228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9" y="220"/>
                  </a:lnTo>
                  <a:lnTo>
                    <a:pt x="90" y="217"/>
                  </a:lnTo>
                  <a:lnTo>
                    <a:pt x="90" y="215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5" y="214"/>
                  </a:lnTo>
                  <a:lnTo>
                    <a:pt x="85" y="215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1" y="222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6" y="220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6" y="217"/>
                  </a:lnTo>
                  <a:lnTo>
                    <a:pt x="76" y="214"/>
                  </a:lnTo>
                  <a:lnTo>
                    <a:pt x="76" y="213"/>
                  </a:lnTo>
                  <a:lnTo>
                    <a:pt x="75" y="212"/>
                  </a:lnTo>
                  <a:lnTo>
                    <a:pt x="74" y="212"/>
                  </a:lnTo>
                  <a:lnTo>
                    <a:pt x="74" y="214"/>
                  </a:lnTo>
                  <a:lnTo>
                    <a:pt x="73" y="215"/>
                  </a:lnTo>
                  <a:lnTo>
                    <a:pt x="70" y="218"/>
                  </a:lnTo>
                  <a:lnTo>
                    <a:pt x="69" y="220"/>
                  </a:lnTo>
                  <a:lnTo>
                    <a:pt x="69" y="223"/>
                  </a:lnTo>
                  <a:lnTo>
                    <a:pt x="68" y="224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8" y="232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5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3" y="232"/>
                  </a:lnTo>
                  <a:lnTo>
                    <a:pt x="61" y="229"/>
                  </a:lnTo>
                  <a:lnTo>
                    <a:pt x="61" y="228"/>
                  </a:lnTo>
                  <a:lnTo>
                    <a:pt x="60" y="225"/>
                  </a:lnTo>
                  <a:lnTo>
                    <a:pt x="58" y="222"/>
                  </a:lnTo>
                  <a:lnTo>
                    <a:pt x="56" y="219"/>
                  </a:lnTo>
                  <a:lnTo>
                    <a:pt x="54" y="218"/>
                  </a:lnTo>
                  <a:lnTo>
                    <a:pt x="51" y="217"/>
                  </a:lnTo>
                  <a:lnTo>
                    <a:pt x="49" y="217"/>
                  </a:lnTo>
                  <a:lnTo>
                    <a:pt x="48" y="219"/>
                  </a:lnTo>
                  <a:lnTo>
                    <a:pt x="45" y="223"/>
                  </a:lnTo>
                  <a:lnTo>
                    <a:pt x="43" y="227"/>
                  </a:lnTo>
                  <a:lnTo>
                    <a:pt x="41" y="229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38" y="213"/>
                  </a:lnTo>
                  <a:lnTo>
                    <a:pt x="36" y="210"/>
                  </a:lnTo>
                  <a:lnTo>
                    <a:pt x="36" y="208"/>
                  </a:lnTo>
                  <a:lnTo>
                    <a:pt x="38" y="204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6" y="183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9" y="187"/>
                  </a:lnTo>
                  <a:lnTo>
                    <a:pt x="29" y="189"/>
                  </a:lnTo>
                  <a:lnTo>
                    <a:pt x="28" y="190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1" y="188"/>
                  </a:lnTo>
                  <a:lnTo>
                    <a:pt x="19" y="183"/>
                  </a:lnTo>
                  <a:lnTo>
                    <a:pt x="17" y="181"/>
                  </a:lnTo>
                  <a:lnTo>
                    <a:pt x="14" y="177"/>
                  </a:lnTo>
                  <a:lnTo>
                    <a:pt x="12" y="173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7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62"/>
                  </a:lnTo>
                  <a:lnTo>
                    <a:pt x="7" y="162"/>
                  </a:lnTo>
                  <a:lnTo>
                    <a:pt x="9" y="163"/>
                  </a:lnTo>
                  <a:lnTo>
                    <a:pt x="14" y="164"/>
                  </a:lnTo>
                  <a:lnTo>
                    <a:pt x="19" y="164"/>
                  </a:lnTo>
                  <a:lnTo>
                    <a:pt x="24" y="163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6" y="158"/>
                  </a:lnTo>
                  <a:lnTo>
                    <a:pt x="25" y="157"/>
                  </a:lnTo>
                  <a:lnTo>
                    <a:pt x="23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7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4" y="157"/>
                  </a:lnTo>
                  <a:lnTo>
                    <a:pt x="13" y="154"/>
                  </a:lnTo>
                  <a:lnTo>
                    <a:pt x="10" y="152"/>
                  </a:lnTo>
                  <a:lnTo>
                    <a:pt x="9" y="149"/>
                  </a:lnTo>
                  <a:lnTo>
                    <a:pt x="8" y="148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7"/>
                  </a:lnTo>
                  <a:lnTo>
                    <a:pt x="4" y="146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5" y="117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19" y="79"/>
                  </a:lnTo>
                  <a:lnTo>
                    <a:pt x="20" y="74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9" y="64"/>
                  </a:lnTo>
                  <a:lnTo>
                    <a:pt x="40" y="61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3" y="59"/>
                  </a:lnTo>
                  <a:lnTo>
                    <a:pt x="56" y="52"/>
                  </a:lnTo>
                  <a:lnTo>
                    <a:pt x="60" y="44"/>
                  </a:lnTo>
                  <a:lnTo>
                    <a:pt x="61" y="38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5" y="10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5211" y="392"/>
              <a:ext cx="1012" cy="308"/>
            </a:xfrm>
            <a:custGeom>
              <a:avLst/>
              <a:gdLst>
                <a:gd name="T0" fmla="*/ 150 w 3036"/>
                <a:gd name="T1" fmla="*/ 332 h 923"/>
                <a:gd name="T2" fmla="*/ 226 w 3036"/>
                <a:gd name="T3" fmla="*/ 296 h 923"/>
                <a:gd name="T4" fmla="*/ 2110 w 3036"/>
                <a:gd name="T5" fmla="*/ 176 h 923"/>
                <a:gd name="T6" fmla="*/ 2158 w 3036"/>
                <a:gd name="T7" fmla="*/ 163 h 923"/>
                <a:gd name="T8" fmla="*/ 2208 w 3036"/>
                <a:gd name="T9" fmla="*/ 220 h 923"/>
                <a:gd name="T10" fmla="*/ 2104 w 3036"/>
                <a:gd name="T11" fmla="*/ 263 h 923"/>
                <a:gd name="T12" fmla="*/ 2091 w 3036"/>
                <a:gd name="T13" fmla="*/ 199 h 923"/>
                <a:gd name="T14" fmla="*/ 2073 w 3036"/>
                <a:gd name="T15" fmla="*/ 151 h 923"/>
                <a:gd name="T16" fmla="*/ 929 w 3036"/>
                <a:gd name="T17" fmla="*/ 155 h 923"/>
                <a:gd name="T18" fmla="*/ 814 w 3036"/>
                <a:gd name="T19" fmla="*/ 205 h 923"/>
                <a:gd name="T20" fmla="*/ 805 w 3036"/>
                <a:gd name="T21" fmla="*/ 94 h 923"/>
                <a:gd name="T22" fmla="*/ 44 w 3036"/>
                <a:gd name="T23" fmla="*/ 102 h 923"/>
                <a:gd name="T24" fmla="*/ 86 w 3036"/>
                <a:gd name="T25" fmla="*/ 145 h 923"/>
                <a:gd name="T26" fmla="*/ 90 w 3036"/>
                <a:gd name="T27" fmla="*/ 80 h 923"/>
                <a:gd name="T28" fmla="*/ 2678 w 3036"/>
                <a:gd name="T29" fmla="*/ 792 h 923"/>
                <a:gd name="T30" fmla="*/ 2528 w 3036"/>
                <a:gd name="T31" fmla="*/ 906 h 923"/>
                <a:gd name="T32" fmla="*/ 2489 w 3036"/>
                <a:gd name="T33" fmla="*/ 878 h 923"/>
                <a:gd name="T34" fmla="*/ 2363 w 3036"/>
                <a:gd name="T35" fmla="*/ 840 h 923"/>
                <a:gd name="T36" fmla="*/ 2367 w 3036"/>
                <a:gd name="T37" fmla="*/ 770 h 923"/>
                <a:gd name="T38" fmla="*/ 2407 w 3036"/>
                <a:gd name="T39" fmla="*/ 718 h 923"/>
                <a:gd name="T40" fmla="*/ 2451 w 3036"/>
                <a:gd name="T41" fmla="*/ 652 h 923"/>
                <a:gd name="T42" fmla="*/ 2475 w 3036"/>
                <a:gd name="T43" fmla="*/ 530 h 923"/>
                <a:gd name="T44" fmla="*/ 2503 w 3036"/>
                <a:gd name="T45" fmla="*/ 625 h 923"/>
                <a:gd name="T46" fmla="*/ 2534 w 3036"/>
                <a:gd name="T47" fmla="*/ 618 h 923"/>
                <a:gd name="T48" fmla="*/ 2569 w 3036"/>
                <a:gd name="T49" fmla="*/ 536 h 923"/>
                <a:gd name="T50" fmla="*/ 2574 w 3036"/>
                <a:gd name="T51" fmla="*/ 489 h 923"/>
                <a:gd name="T52" fmla="*/ 2626 w 3036"/>
                <a:gd name="T53" fmla="*/ 468 h 923"/>
                <a:gd name="T54" fmla="*/ 2578 w 3036"/>
                <a:gd name="T55" fmla="*/ 467 h 923"/>
                <a:gd name="T56" fmla="*/ 2565 w 3036"/>
                <a:gd name="T57" fmla="*/ 347 h 923"/>
                <a:gd name="T58" fmla="*/ 2550 w 3036"/>
                <a:gd name="T59" fmla="*/ 296 h 923"/>
                <a:gd name="T60" fmla="*/ 2543 w 3036"/>
                <a:gd name="T61" fmla="*/ 462 h 923"/>
                <a:gd name="T62" fmla="*/ 2505 w 3036"/>
                <a:gd name="T63" fmla="*/ 591 h 923"/>
                <a:gd name="T64" fmla="*/ 2492 w 3036"/>
                <a:gd name="T65" fmla="*/ 515 h 923"/>
                <a:gd name="T66" fmla="*/ 2478 w 3036"/>
                <a:gd name="T67" fmla="*/ 477 h 923"/>
                <a:gd name="T68" fmla="*/ 2422 w 3036"/>
                <a:gd name="T69" fmla="*/ 433 h 923"/>
                <a:gd name="T70" fmla="*/ 2454 w 3036"/>
                <a:gd name="T71" fmla="*/ 316 h 923"/>
                <a:gd name="T72" fmla="*/ 2482 w 3036"/>
                <a:gd name="T73" fmla="*/ 196 h 923"/>
                <a:gd name="T74" fmla="*/ 2494 w 3036"/>
                <a:gd name="T75" fmla="*/ 136 h 923"/>
                <a:gd name="T76" fmla="*/ 2502 w 3036"/>
                <a:gd name="T77" fmla="*/ 95 h 923"/>
                <a:gd name="T78" fmla="*/ 2527 w 3036"/>
                <a:gd name="T79" fmla="*/ 92 h 923"/>
                <a:gd name="T80" fmla="*/ 2548 w 3036"/>
                <a:gd name="T81" fmla="*/ 65 h 923"/>
                <a:gd name="T82" fmla="*/ 2584 w 3036"/>
                <a:gd name="T83" fmla="*/ 91 h 923"/>
                <a:gd name="T84" fmla="*/ 2612 w 3036"/>
                <a:gd name="T85" fmla="*/ 145 h 923"/>
                <a:gd name="T86" fmla="*/ 2677 w 3036"/>
                <a:gd name="T87" fmla="*/ 275 h 923"/>
                <a:gd name="T88" fmla="*/ 2637 w 3036"/>
                <a:gd name="T89" fmla="*/ 264 h 923"/>
                <a:gd name="T90" fmla="*/ 2659 w 3036"/>
                <a:gd name="T91" fmla="*/ 316 h 923"/>
                <a:gd name="T92" fmla="*/ 2690 w 3036"/>
                <a:gd name="T93" fmla="*/ 274 h 923"/>
                <a:gd name="T94" fmla="*/ 2703 w 3036"/>
                <a:gd name="T95" fmla="*/ 207 h 923"/>
                <a:gd name="T96" fmla="*/ 2745 w 3036"/>
                <a:gd name="T97" fmla="*/ 214 h 923"/>
                <a:gd name="T98" fmla="*/ 2782 w 3036"/>
                <a:gd name="T99" fmla="*/ 204 h 923"/>
                <a:gd name="T100" fmla="*/ 2777 w 3036"/>
                <a:gd name="T101" fmla="*/ 167 h 923"/>
                <a:gd name="T102" fmla="*/ 2842 w 3036"/>
                <a:gd name="T103" fmla="*/ 229 h 923"/>
                <a:gd name="T104" fmla="*/ 2819 w 3036"/>
                <a:gd name="T105" fmla="*/ 135 h 923"/>
                <a:gd name="T106" fmla="*/ 2857 w 3036"/>
                <a:gd name="T107" fmla="*/ 169 h 923"/>
                <a:gd name="T108" fmla="*/ 2863 w 3036"/>
                <a:gd name="T109" fmla="*/ 312 h 923"/>
                <a:gd name="T110" fmla="*/ 2900 w 3036"/>
                <a:gd name="T111" fmla="*/ 281 h 923"/>
                <a:gd name="T112" fmla="*/ 2864 w 3036"/>
                <a:gd name="T113" fmla="*/ 176 h 923"/>
                <a:gd name="T114" fmla="*/ 2864 w 3036"/>
                <a:gd name="T115" fmla="*/ 133 h 923"/>
                <a:gd name="T116" fmla="*/ 2878 w 3036"/>
                <a:gd name="T117" fmla="*/ 138 h 923"/>
                <a:gd name="T118" fmla="*/ 2910 w 3036"/>
                <a:gd name="T119" fmla="*/ 157 h 923"/>
                <a:gd name="T120" fmla="*/ 2892 w 3036"/>
                <a:gd name="T121" fmla="*/ 111 h 923"/>
                <a:gd name="T122" fmla="*/ 2923 w 3036"/>
                <a:gd name="T123" fmla="*/ 1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6" h="923">
                  <a:moveTo>
                    <a:pt x="283" y="248"/>
                  </a:moveTo>
                  <a:lnTo>
                    <a:pt x="277" y="248"/>
                  </a:lnTo>
                  <a:lnTo>
                    <a:pt x="269" y="249"/>
                  </a:lnTo>
                  <a:lnTo>
                    <a:pt x="262" y="253"/>
                  </a:lnTo>
                  <a:lnTo>
                    <a:pt x="254" y="255"/>
                  </a:lnTo>
                  <a:lnTo>
                    <a:pt x="252" y="258"/>
                  </a:lnTo>
                  <a:lnTo>
                    <a:pt x="242" y="261"/>
                  </a:lnTo>
                  <a:lnTo>
                    <a:pt x="234" y="266"/>
                  </a:lnTo>
                  <a:lnTo>
                    <a:pt x="228" y="275"/>
                  </a:lnTo>
                  <a:lnTo>
                    <a:pt x="223" y="281"/>
                  </a:lnTo>
                  <a:lnTo>
                    <a:pt x="216" y="288"/>
                  </a:lnTo>
                  <a:lnTo>
                    <a:pt x="208" y="293"/>
                  </a:lnTo>
                  <a:lnTo>
                    <a:pt x="202" y="294"/>
                  </a:lnTo>
                  <a:lnTo>
                    <a:pt x="198" y="293"/>
                  </a:lnTo>
                  <a:lnTo>
                    <a:pt x="196" y="289"/>
                  </a:lnTo>
                  <a:lnTo>
                    <a:pt x="193" y="286"/>
                  </a:lnTo>
                  <a:lnTo>
                    <a:pt x="191" y="283"/>
                  </a:lnTo>
                  <a:lnTo>
                    <a:pt x="188" y="279"/>
                  </a:lnTo>
                  <a:lnTo>
                    <a:pt x="186" y="275"/>
                  </a:lnTo>
                  <a:lnTo>
                    <a:pt x="183" y="274"/>
                  </a:lnTo>
                  <a:lnTo>
                    <a:pt x="182" y="274"/>
                  </a:lnTo>
                  <a:lnTo>
                    <a:pt x="180" y="274"/>
                  </a:lnTo>
                  <a:lnTo>
                    <a:pt x="177" y="275"/>
                  </a:lnTo>
                  <a:lnTo>
                    <a:pt x="176" y="276"/>
                  </a:lnTo>
                  <a:lnTo>
                    <a:pt x="175" y="279"/>
                  </a:lnTo>
                  <a:lnTo>
                    <a:pt x="175" y="283"/>
                  </a:lnTo>
                  <a:lnTo>
                    <a:pt x="176" y="286"/>
                  </a:lnTo>
                  <a:lnTo>
                    <a:pt x="177" y="290"/>
                  </a:lnTo>
                  <a:lnTo>
                    <a:pt x="178" y="293"/>
                  </a:lnTo>
                  <a:lnTo>
                    <a:pt x="178" y="295"/>
                  </a:lnTo>
                  <a:lnTo>
                    <a:pt x="176" y="298"/>
                  </a:lnTo>
                  <a:lnTo>
                    <a:pt x="173" y="301"/>
                  </a:lnTo>
                  <a:lnTo>
                    <a:pt x="171" y="305"/>
                  </a:lnTo>
                  <a:lnTo>
                    <a:pt x="167" y="310"/>
                  </a:lnTo>
                  <a:lnTo>
                    <a:pt x="162" y="315"/>
                  </a:lnTo>
                  <a:lnTo>
                    <a:pt x="157" y="320"/>
                  </a:lnTo>
                  <a:lnTo>
                    <a:pt x="155" y="324"/>
                  </a:lnTo>
                  <a:lnTo>
                    <a:pt x="152" y="329"/>
                  </a:lnTo>
                  <a:lnTo>
                    <a:pt x="150" y="332"/>
                  </a:lnTo>
                  <a:lnTo>
                    <a:pt x="147" y="336"/>
                  </a:lnTo>
                  <a:lnTo>
                    <a:pt x="137" y="339"/>
                  </a:lnTo>
                  <a:lnTo>
                    <a:pt x="127" y="336"/>
                  </a:lnTo>
                  <a:lnTo>
                    <a:pt x="119" y="331"/>
                  </a:lnTo>
                  <a:lnTo>
                    <a:pt x="110" y="329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1" y="327"/>
                  </a:lnTo>
                  <a:lnTo>
                    <a:pt x="99" y="327"/>
                  </a:lnTo>
                  <a:lnTo>
                    <a:pt x="96" y="327"/>
                  </a:lnTo>
                  <a:lnTo>
                    <a:pt x="94" y="329"/>
                  </a:lnTo>
                  <a:lnTo>
                    <a:pt x="92" y="329"/>
                  </a:lnTo>
                  <a:lnTo>
                    <a:pt x="92" y="330"/>
                  </a:lnTo>
                  <a:lnTo>
                    <a:pt x="92" y="331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0" y="336"/>
                  </a:lnTo>
                  <a:lnTo>
                    <a:pt x="102" y="335"/>
                  </a:lnTo>
                  <a:lnTo>
                    <a:pt x="105" y="335"/>
                  </a:lnTo>
                  <a:lnTo>
                    <a:pt x="107" y="334"/>
                  </a:lnTo>
                  <a:lnTo>
                    <a:pt x="110" y="334"/>
                  </a:lnTo>
                  <a:lnTo>
                    <a:pt x="114" y="334"/>
                  </a:lnTo>
                  <a:lnTo>
                    <a:pt x="117" y="334"/>
                  </a:lnTo>
                  <a:lnTo>
                    <a:pt x="120" y="335"/>
                  </a:lnTo>
                  <a:lnTo>
                    <a:pt x="123" y="336"/>
                  </a:lnTo>
                  <a:lnTo>
                    <a:pt x="133" y="342"/>
                  </a:lnTo>
                  <a:lnTo>
                    <a:pt x="143" y="346"/>
                  </a:lnTo>
                  <a:lnTo>
                    <a:pt x="155" y="346"/>
                  </a:lnTo>
                  <a:lnTo>
                    <a:pt x="166" y="345"/>
                  </a:lnTo>
                  <a:lnTo>
                    <a:pt x="176" y="339"/>
                  </a:lnTo>
                  <a:lnTo>
                    <a:pt x="186" y="334"/>
                  </a:lnTo>
                  <a:lnTo>
                    <a:pt x="202" y="322"/>
                  </a:lnTo>
                  <a:lnTo>
                    <a:pt x="217" y="310"/>
                  </a:lnTo>
                  <a:lnTo>
                    <a:pt x="221" y="309"/>
                  </a:lnTo>
                  <a:lnTo>
                    <a:pt x="222" y="306"/>
                  </a:lnTo>
                  <a:lnTo>
                    <a:pt x="224" y="304"/>
                  </a:lnTo>
                  <a:lnTo>
                    <a:pt x="224" y="301"/>
                  </a:lnTo>
                  <a:lnTo>
                    <a:pt x="226" y="296"/>
                  </a:lnTo>
                  <a:lnTo>
                    <a:pt x="226" y="295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32" y="291"/>
                  </a:lnTo>
                  <a:lnTo>
                    <a:pt x="234" y="290"/>
                  </a:lnTo>
                  <a:lnTo>
                    <a:pt x="236" y="289"/>
                  </a:lnTo>
                  <a:lnTo>
                    <a:pt x="241" y="284"/>
                  </a:lnTo>
                  <a:lnTo>
                    <a:pt x="244" y="279"/>
                  </a:lnTo>
                  <a:lnTo>
                    <a:pt x="249" y="273"/>
                  </a:lnTo>
                  <a:lnTo>
                    <a:pt x="264" y="265"/>
                  </a:lnTo>
                  <a:lnTo>
                    <a:pt x="273" y="263"/>
                  </a:lnTo>
                  <a:lnTo>
                    <a:pt x="282" y="258"/>
                  </a:lnTo>
                  <a:lnTo>
                    <a:pt x="285" y="249"/>
                  </a:lnTo>
                  <a:lnTo>
                    <a:pt x="283" y="248"/>
                  </a:lnTo>
                  <a:close/>
                  <a:moveTo>
                    <a:pt x="2079" y="137"/>
                  </a:moveTo>
                  <a:lnTo>
                    <a:pt x="2081" y="138"/>
                  </a:lnTo>
                  <a:lnTo>
                    <a:pt x="2083" y="140"/>
                  </a:lnTo>
                  <a:lnTo>
                    <a:pt x="2086" y="141"/>
                  </a:lnTo>
                  <a:lnTo>
                    <a:pt x="2089" y="143"/>
                  </a:lnTo>
                  <a:lnTo>
                    <a:pt x="2092" y="146"/>
                  </a:lnTo>
                  <a:lnTo>
                    <a:pt x="2094" y="148"/>
                  </a:lnTo>
                  <a:lnTo>
                    <a:pt x="2097" y="151"/>
                  </a:lnTo>
                  <a:lnTo>
                    <a:pt x="2098" y="153"/>
                  </a:lnTo>
                  <a:lnTo>
                    <a:pt x="2099" y="158"/>
                  </a:lnTo>
                  <a:lnTo>
                    <a:pt x="2100" y="161"/>
                  </a:lnTo>
                  <a:lnTo>
                    <a:pt x="2102" y="162"/>
                  </a:lnTo>
                  <a:lnTo>
                    <a:pt x="2104" y="164"/>
                  </a:lnTo>
                  <a:lnTo>
                    <a:pt x="2105" y="167"/>
                  </a:lnTo>
                  <a:lnTo>
                    <a:pt x="2105" y="168"/>
                  </a:lnTo>
                  <a:lnTo>
                    <a:pt x="2104" y="171"/>
                  </a:lnTo>
                  <a:lnTo>
                    <a:pt x="2104" y="173"/>
                  </a:lnTo>
                  <a:lnTo>
                    <a:pt x="2103" y="174"/>
                  </a:lnTo>
                  <a:lnTo>
                    <a:pt x="2103" y="174"/>
                  </a:lnTo>
                  <a:lnTo>
                    <a:pt x="2104" y="177"/>
                  </a:lnTo>
                  <a:lnTo>
                    <a:pt x="2105" y="178"/>
                  </a:lnTo>
                  <a:lnTo>
                    <a:pt x="2107" y="179"/>
                  </a:lnTo>
                  <a:lnTo>
                    <a:pt x="2109" y="178"/>
                  </a:lnTo>
                  <a:lnTo>
                    <a:pt x="2110" y="177"/>
                  </a:lnTo>
                  <a:lnTo>
                    <a:pt x="2110" y="176"/>
                  </a:lnTo>
                  <a:lnTo>
                    <a:pt x="2110" y="174"/>
                  </a:lnTo>
                  <a:lnTo>
                    <a:pt x="2110" y="173"/>
                  </a:lnTo>
                  <a:lnTo>
                    <a:pt x="2112" y="169"/>
                  </a:lnTo>
                  <a:lnTo>
                    <a:pt x="2112" y="167"/>
                  </a:lnTo>
                  <a:lnTo>
                    <a:pt x="2112" y="163"/>
                  </a:lnTo>
                  <a:lnTo>
                    <a:pt x="2113" y="161"/>
                  </a:lnTo>
                  <a:lnTo>
                    <a:pt x="2114" y="159"/>
                  </a:lnTo>
                  <a:lnTo>
                    <a:pt x="2114" y="159"/>
                  </a:lnTo>
                  <a:lnTo>
                    <a:pt x="2115" y="161"/>
                  </a:lnTo>
                  <a:lnTo>
                    <a:pt x="2117" y="163"/>
                  </a:lnTo>
                  <a:lnTo>
                    <a:pt x="2119" y="166"/>
                  </a:lnTo>
                  <a:lnTo>
                    <a:pt x="2120" y="168"/>
                  </a:lnTo>
                  <a:lnTo>
                    <a:pt x="2122" y="171"/>
                  </a:lnTo>
                  <a:lnTo>
                    <a:pt x="2123" y="172"/>
                  </a:lnTo>
                  <a:lnTo>
                    <a:pt x="2124" y="172"/>
                  </a:lnTo>
                  <a:lnTo>
                    <a:pt x="2124" y="172"/>
                  </a:lnTo>
                  <a:lnTo>
                    <a:pt x="2124" y="169"/>
                  </a:lnTo>
                  <a:lnTo>
                    <a:pt x="2124" y="167"/>
                  </a:lnTo>
                  <a:lnTo>
                    <a:pt x="2124" y="164"/>
                  </a:lnTo>
                  <a:lnTo>
                    <a:pt x="2124" y="162"/>
                  </a:lnTo>
                  <a:lnTo>
                    <a:pt x="2124" y="159"/>
                  </a:lnTo>
                  <a:lnTo>
                    <a:pt x="2124" y="158"/>
                  </a:lnTo>
                  <a:lnTo>
                    <a:pt x="2125" y="157"/>
                  </a:lnTo>
                  <a:lnTo>
                    <a:pt x="2128" y="156"/>
                  </a:lnTo>
                  <a:lnTo>
                    <a:pt x="2129" y="156"/>
                  </a:lnTo>
                  <a:lnTo>
                    <a:pt x="2132" y="157"/>
                  </a:lnTo>
                  <a:lnTo>
                    <a:pt x="2133" y="158"/>
                  </a:lnTo>
                  <a:lnTo>
                    <a:pt x="2134" y="161"/>
                  </a:lnTo>
                  <a:lnTo>
                    <a:pt x="2135" y="163"/>
                  </a:lnTo>
                  <a:lnTo>
                    <a:pt x="2137" y="166"/>
                  </a:lnTo>
                  <a:lnTo>
                    <a:pt x="2138" y="167"/>
                  </a:lnTo>
                  <a:lnTo>
                    <a:pt x="2142" y="166"/>
                  </a:lnTo>
                  <a:lnTo>
                    <a:pt x="2144" y="164"/>
                  </a:lnTo>
                  <a:lnTo>
                    <a:pt x="2145" y="163"/>
                  </a:lnTo>
                  <a:lnTo>
                    <a:pt x="2148" y="162"/>
                  </a:lnTo>
                  <a:lnTo>
                    <a:pt x="2149" y="162"/>
                  </a:lnTo>
                  <a:lnTo>
                    <a:pt x="2152" y="162"/>
                  </a:lnTo>
                  <a:lnTo>
                    <a:pt x="2154" y="163"/>
                  </a:lnTo>
                  <a:lnTo>
                    <a:pt x="2158" y="163"/>
                  </a:lnTo>
                  <a:lnTo>
                    <a:pt x="2160" y="164"/>
                  </a:lnTo>
                  <a:lnTo>
                    <a:pt x="2162" y="162"/>
                  </a:lnTo>
                  <a:lnTo>
                    <a:pt x="2162" y="159"/>
                  </a:lnTo>
                  <a:lnTo>
                    <a:pt x="2163" y="156"/>
                  </a:lnTo>
                  <a:lnTo>
                    <a:pt x="2164" y="153"/>
                  </a:lnTo>
                  <a:lnTo>
                    <a:pt x="2165" y="151"/>
                  </a:lnTo>
                  <a:lnTo>
                    <a:pt x="2168" y="152"/>
                  </a:lnTo>
                  <a:lnTo>
                    <a:pt x="2170" y="153"/>
                  </a:lnTo>
                  <a:lnTo>
                    <a:pt x="2173" y="156"/>
                  </a:lnTo>
                  <a:lnTo>
                    <a:pt x="2175" y="159"/>
                  </a:lnTo>
                  <a:lnTo>
                    <a:pt x="2176" y="162"/>
                  </a:lnTo>
                  <a:lnTo>
                    <a:pt x="2178" y="163"/>
                  </a:lnTo>
                  <a:lnTo>
                    <a:pt x="2179" y="164"/>
                  </a:lnTo>
                  <a:lnTo>
                    <a:pt x="2180" y="163"/>
                  </a:lnTo>
                  <a:lnTo>
                    <a:pt x="2183" y="163"/>
                  </a:lnTo>
                  <a:lnTo>
                    <a:pt x="2184" y="162"/>
                  </a:lnTo>
                  <a:lnTo>
                    <a:pt x="2186" y="161"/>
                  </a:lnTo>
                  <a:lnTo>
                    <a:pt x="2186" y="161"/>
                  </a:lnTo>
                  <a:lnTo>
                    <a:pt x="2188" y="161"/>
                  </a:lnTo>
                  <a:lnTo>
                    <a:pt x="2188" y="162"/>
                  </a:lnTo>
                  <a:lnTo>
                    <a:pt x="2188" y="164"/>
                  </a:lnTo>
                  <a:lnTo>
                    <a:pt x="2188" y="167"/>
                  </a:lnTo>
                  <a:lnTo>
                    <a:pt x="2186" y="168"/>
                  </a:lnTo>
                  <a:lnTo>
                    <a:pt x="2186" y="169"/>
                  </a:lnTo>
                  <a:lnTo>
                    <a:pt x="2185" y="169"/>
                  </a:lnTo>
                  <a:lnTo>
                    <a:pt x="2185" y="172"/>
                  </a:lnTo>
                  <a:lnTo>
                    <a:pt x="2185" y="174"/>
                  </a:lnTo>
                  <a:lnTo>
                    <a:pt x="2185" y="177"/>
                  </a:lnTo>
                  <a:lnTo>
                    <a:pt x="2186" y="179"/>
                  </a:lnTo>
                  <a:lnTo>
                    <a:pt x="2191" y="187"/>
                  </a:lnTo>
                  <a:lnTo>
                    <a:pt x="2196" y="193"/>
                  </a:lnTo>
                  <a:lnTo>
                    <a:pt x="2200" y="201"/>
                  </a:lnTo>
                  <a:lnTo>
                    <a:pt x="2203" y="203"/>
                  </a:lnTo>
                  <a:lnTo>
                    <a:pt x="2204" y="205"/>
                  </a:lnTo>
                  <a:lnTo>
                    <a:pt x="2205" y="208"/>
                  </a:lnTo>
                  <a:lnTo>
                    <a:pt x="2208" y="210"/>
                  </a:lnTo>
                  <a:lnTo>
                    <a:pt x="2208" y="213"/>
                  </a:lnTo>
                  <a:lnTo>
                    <a:pt x="2209" y="217"/>
                  </a:lnTo>
                  <a:lnTo>
                    <a:pt x="2208" y="220"/>
                  </a:lnTo>
                  <a:lnTo>
                    <a:pt x="2206" y="223"/>
                  </a:lnTo>
                  <a:lnTo>
                    <a:pt x="2205" y="227"/>
                  </a:lnTo>
                  <a:lnTo>
                    <a:pt x="2203" y="229"/>
                  </a:lnTo>
                  <a:lnTo>
                    <a:pt x="2203" y="232"/>
                  </a:lnTo>
                  <a:lnTo>
                    <a:pt x="2203" y="234"/>
                  </a:lnTo>
                  <a:lnTo>
                    <a:pt x="2203" y="238"/>
                  </a:lnTo>
                  <a:lnTo>
                    <a:pt x="2201" y="240"/>
                  </a:lnTo>
                  <a:lnTo>
                    <a:pt x="2200" y="243"/>
                  </a:lnTo>
                  <a:lnTo>
                    <a:pt x="2199" y="245"/>
                  </a:lnTo>
                  <a:lnTo>
                    <a:pt x="2196" y="247"/>
                  </a:lnTo>
                  <a:lnTo>
                    <a:pt x="2193" y="248"/>
                  </a:lnTo>
                  <a:lnTo>
                    <a:pt x="2190" y="248"/>
                  </a:lnTo>
                  <a:lnTo>
                    <a:pt x="2186" y="248"/>
                  </a:lnTo>
                  <a:lnTo>
                    <a:pt x="2185" y="250"/>
                  </a:lnTo>
                  <a:lnTo>
                    <a:pt x="2184" y="253"/>
                  </a:lnTo>
                  <a:lnTo>
                    <a:pt x="2181" y="255"/>
                  </a:lnTo>
                  <a:lnTo>
                    <a:pt x="2179" y="256"/>
                  </a:lnTo>
                  <a:lnTo>
                    <a:pt x="2176" y="259"/>
                  </a:lnTo>
                  <a:lnTo>
                    <a:pt x="2173" y="261"/>
                  </a:lnTo>
                  <a:lnTo>
                    <a:pt x="2170" y="263"/>
                  </a:lnTo>
                  <a:lnTo>
                    <a:pt x="2168" y="263"/>
                  </a:lnTo>
                  <a:lnTo>
                    <a:pt x="2164" y="264"/>
                  </a:lnTo>
                  <a:lnTo>
                    <a:pt x="2162" y="265"/>
                  </a:lnTo>
                  <a:lnTo>
                    <a:pt x="2159" y="268"/>
                  </a:lnTo>
                  <a:lnTo>
                    <a:pt x="2157" y="271"/>
                  </a:lnTo>
                  <a:lnTo>
                    <a:pt x="2155" y="279"/>
                  </a:lnTo>
                  <a:lnTo>
                    <a:pt x="2152" y="283"/>
                  </a:lnTo>
                  <a:lnTo>
                    <a:pt x="2147" y="284"/>
                  </a:lnTo>
                  <a:lnTo>
                    <a:pt x="2139" y="280"/>
                  </a:lnTo>
                  <a:lnTo>
                    <a:pt x="2133" y="274"/>
                  </a:lnTo>
                  <a:lnTo>
                    <a:pt x="2130" y="271"/>
                  </a:lnTo>
                  <a:lnTo>
                    <a:pt x="2128" y="268"/>
                  </a:lnTo>
                  <a:lnTo>
                    <a:pt x="2125" y="265"/>
                  </a:lnTo>
                  <a:lnTo>
                    <a:pt x="2123" y="263"/>
                  </a:lnTo>
                  <a:lnTo>
                    <a:pt x="2120" y="260"/>
                  </a:lnTo>
                  <a:lnTo>
                    <a:pt x="2117" y="258"/>
                  </a:lnTo>
                  <a:lnTo>
                    <a:pt x="2113" y="259"/>
                  </a:lnTo>
                  <a:lnTo>
                    <a:pt x="2108" y="261"/>
                  </a:lnTo>
                  <a:lnTo>
                    <a:pt x="2104" y="263"/>
                  </a:lnTo>
                  <a:lnTo>
                    <a:pt x="2100" y="264"/>
                  </a:lnTo>
                  <a:lnTo>
                    <a:pt x="2098" y="261"/>
                  </a:lnTo>
                  <a:lnTo>
                    <a:pt x="2095" y="260"/>
                  </a:lnTo>
                  <a:lnTo>
                    <a:pt x="2092" y="258"/>
                  </a:lnTo>
                  <a:lnTo>
                    <a:pt x="2089" y="255"/>
                  </a:lnTo>
                  <a:lnTo>
                    <a:pt x="2088" y="252"/>
                  </a:lnTo>
                  <a:lnTo>
                    <a:pt x="2087" y="248"/>
                  </a:lnTo>
                  <a:lnTo>
                    <a:pt x="2086" y="244"/>
                  </a:lnTo>
                  <a:lnTo>
                    <a:pt x="2086" y="240"/>
                  </a:lnTo>
                  <a:lnTo>
                    <a:pt x="2087" y="238"/>
                  </a:lnTo>
                  <a:lnTo>
                    <a:pt x="2089" y="238"/>
                  </a:lnTo>
                  <a:lnTo>
                    <a:pt x="2092" y="237"/>
                  </a:lnTo>
                  <a:lnTo>
                    <a:pt x="2093" y="237"/>
                  </a:lnTo>
                  <a:lnTo>
                    <a:pt x="2095" y="238"/>
                  </a:lnTo>
                  <a:lnTo>
                    <a:pt x="2097" y="238"/>
                  </a:lnTo>
                  <a:lnTo>
                    <a:pt x="2098" y="238"/>
                  </a:lnTo>
                  <a:lnTo>
                    <a:pt x="2099" y="238"/>
                  </a:lnTo>
                  <a:lnTo>
                    <a:pt x="2100" y="237"/>
                  </a:lnTo>
                  <a:lnTo>
                    <a:pt x="2100" y="235"/>
                  </a:lnTo>
                  <a:lnTo>
                    <a:pt x="2099" y="230"/>
                  </a:lnTo>
                  <a:lnTo>
                    <a:pt x="2098" y="227"/>
                  </a:lnTo>
                  <a:lnTo>
                    <a:pt x="2095" y="223"/>
                  </a:lnTo>
                  <a:lnTo>
                    <a:pt x="2093" y="220"/>
                  </a:lnTo>
                  <a:lnTo>
                    <a:pt x="2089" y="219"/>
                  </a:lnTo>
                  <a:lnTo>
                    <a:pt x="2084" y="217"/>
                  </a:lnTo>
                  <a:lnTo>
                    <a:pt x="2078" y="217"/>
                  </a:lnTo>
                  <a:lnTo>
                    <a:pt x="2073" y="217"/>
                  </a:lnTo>
                  <a:lnTo>
                    <a:pt x="2069" y="214"/>
                  </a:lnTo>
                  <a:lnTo>
                    <a:pt x="2067" y="210"/>
                  </a:lnTo>
                  <a:lnTo>
                    <a:pt x="2067" y="207"/>
                  </a:lnTo>
                  <a:lnTo>
                    <a:pt x="2068" y="203"/>
                  </a:lnTo>
                  <a:lnTo>
                    <a:pt x="2071" y="202"/>
                  </a:lnTo>
                  <a:lnTo>
                    <a:pt x="2072" y="201"/>
                  </a:lnTo>
                  <a:lnTo>
                    <a:pt x="2074" y="201"/>
                  </a:lnTo>
                  <a:lnTo>
                    <a:pt x="2077" y="201"/>
                  </a:lnTo>
                  <a:lnTo>
                    <a:pt x="2081" y="201"/>
                  </a:lnTo>
                  <a:lnTo>
                    <a:pt x="2084" y="201"/>
                  </a:lnTo>
                  <a:lnTo>
                    <a:pt x="2087" y="201"/>
                  </a:lnTo>
                  <a:lnTo>
                    <a:pt x="2091" y="199"/>
                  </a:lnTo>
                  <a:lnTo>
                    <a:pt x="2093" y="198"/>
                  </a:lnTo>
                  <a:lnTo>
                    <a:pt x="2094" y="196"/>
                  </a:lnTo>
                  <a:lnTo>
                    <a:pt x="2094" y="193"/>
                  </a:lnTo>
                  <a:lnTo>
                    <a:pt x="2094" y="189"/>
                  </a:lnTo>
                  <a:lnTo>
                    <a:pt x="2093" y="186"/>
                  </a:lnTo>
                  <a:lnTo>
                    <a:pt x="2092" y="183"/>
                  </a:lnTo>
                  <a:lnTo>
                    <a:pt x="2088" y="179"/>
                  </a:lnTo>
                  <a:lnTo>
                    <a:pt x="2084" y="178"/>
                  </a:lnTo>
                  <a:lnTo>
                    <a:pt x="2082" y="176"/>
                  </a:lnTo>
                  <a:lnTo>
                    <a:pt x="2078" y="174"/>
                  </a:lnTo>
                  <a:lnTo>
                    <a:pt x="2076" y="174"/>
                  </a:lnTo>
                  <a:lnTo>
                    <a:pt x="2074" y="176"/>
                  </a:lnTo>
                  <a:lnTo>
                    <a:pt x="2072" y="176"/>
                  </a:lnTo>
                  <a:lnTo>
                    <a:pt x="2071" y="178"/>
                  </a:lnTo>
                  <a:lnTo>
                    <a:pt x="2068" y="179"/>
                  </a:lnTo>
                  <a:lnTo>
                    <a:pt x="2067" y="181"/>
                  </a:lnTo>
                  <a:lnTo>
                    <a:pt x="2064" y="182"/>
                  </a:lnTo>
                  <a:lnTo>
                    <a:pt x="2062" y="182"/>
                  </a:lnTo>
                  <a:lnTo>
                    <a:pt x="2061" y="181"/>
                  </a:lnTo>
                  <a:lnTo>
                    <a:pt x="2058" y="178"/>
                  </a:lnTo>
                  <a:lnTo>
                    <a:pt x="2057" y="174"/>
                  </a:lnTo>
                  <a:lnTo>
                    <a:pt x="2056" y="173"/>
                  </a:lnTo>
                  <a:lnTo>
                    <a:pt x="2057" y="171"/>
                  </a:lnTo>
                  <a:lnTo>
                    <a:pt x="2058" y="171"/>
                  </a:lnTo>
                  <a:lnTo>
                    <a:pt x="2059" y="169"/>
                  </a:lnTo>
                  <a:lnTo>
                    <a:pt x="2061" y="168"/>
                  </a:lnTo>
                  <a:lnTo>
                    <a:pt x="2062" y="168"/>
                  </a:lnTo>
                  <a:lnTo>
                    <a:pt x="2062" y="167"/>
                  </a:lnTo>
                  <a:lnTo>
                    <a:pt x="2063" y="164"/>
                  </a:lnTo>
                  <a:lnTo>
                    <a:pt x="2064" y="162"/>
                  </a:lnTo>
                  <a:lnTo>
                    <a:pt x="2064" y="158"/>
                  </a:lnTo>
                  <a:lnTo>
                    <a:pt x="2064" y="155"/>
                  </a:lnTo>
                  <a:lnTo>
                    <a:pt x="2064" y="151"/>
                  </a:lnTo>
                  <a:lnTo>
                    <a:pt x="2066" y="148"/>
                  </a:lnTo>
                  <a:lnTo>
                    <a:pt x="2067" y="147"/>
                  </a:lnTo>
                  <a:lnTo>
                    <a:pt x="2068" y="146"/>
                  </a:lnTo>
                  <a:lnTo>
                    <a:pt x="2069" y="147"/>
                  </a:lnTo>
                  <a:lnTo>
                    <a:pt x="2072" y="148"/>
                  </a:lnTo>
                  <a:lnTo>
                    <a:pt x="2073" y="151"/>
                  </a:lnTo>
                  <a:lnTo>
                    <a:pt x="2074" y="152"/>
                  </a:lnTo>
                  <a:lnTo>
                    <a:pt x="2076" y="153"/>
                  </a:lnTo>
                  <a:lnTo>
                    <a:pt x="2077" y="155"/>
                  </a:lnTo>
                  <a:lnTo>
                    <a:pt x="2078" y="156"/>
                  </a:lnTo>
                  <a:lnTo>
                    <a:pt x="2079" y="156"/>
                  </a:lnTo>
                  <a:lnTo>
                    <a:pt x="2079" y="156"/>
                  </a:lnTo>
                  <a:lnTo>
                    <a:pt x="2078" y="153"/>
                  </a:lnTo>
                  <a:lnTo>
                    <a:pt x="2078" y="152"/>
                  </a:lnTo>
                  <a:lnTo>
                    <a:pt x="2078" y="150"/>
                  </a:lnTo>
                  <a:lnTo>
                    <a:pt x="2078" y="147"/>
                  </a:lnTo>
                  <a:lnTo>
                    <a:pt x="2077" y="145"/>
                  </a:lnTo>
                  <a:lnTo>
                    <a:pt x="2077" y="142"/>
                  </a:lnTo>
                  <a:lnTo>
                    <a:pt x="2077" y="140"/>
                  </a:lnTo>
                  <a:lnTo>
                    <a:pt x="2077" y="138"/>
                  </a:lnTo>
                  <a:lnTo>
                    <a:pt x="2078" y="137"/>
                  </a:lnTo>
                  <a:lnTo>
                    <a:pt x="2079" y="137"/>
                  </a:lnTo>
                  <a:close/>
                  <a:moveTo>
                    <a:pt x="825" y="69"/>
                  </a:moveTo>
                  <a:lnTo>
                    <a:pt x="829" y="72"/>
                  </a:lnTo>
                  <a:lnTo>
                    <a:pt x="831" y="77"/>
                  </a:lnTo>
                  <a:lnTo>
                    <a:pt x="832" y="82"/>
                  </a:lnTo>
                  <a:lnTo>
                    <a:pt x="834" y="89"/>
                  </a:lnTo>
                  <a:lnTo>
                    <a:pt x="837" y="92"/>
                  </a:lnTo>
                  <a:lnTo>
                    <a:pt x="842" y="95"/>
                  </a:lnTo>
                  <a:lnTo>
                    <a:pt x="852" y="95"/>
                  </a:lnTo>
                  <a:lnTo>
                    <a:pt x="857" y="97"/>
                  </a:lnTo>
                  <a:lnTo>
                    <a:pt x="860" y="100"/>
                  </a:lnTo>
                  <a:lnTo>
                    <a:pt x="861" y="102"/>
                  </a:lnTo>
                  <a:lnTo>
                    <a:pt x="862" y="105"/>
                  </a:lnTo>
                  <a:lnTo>
                    <a:pt x="862" y="107"/>
                  </a:lnTo>
                  <a:lnTo>
                    <a:pt x="865" y="113"/>
                  </a:lnTo>
                  <a:lnTo>
                    <a:pt x="870" y="116"/>
                  </a:lnTo>
                  <a:lnTo>
                    <a:pt x="877" y="118"/>
                  </a:lnTo>
                  <a:lnTo>
                    <a:pt x="885" y="120"/>
                  </a:lnTo>
                  <a:lnTo>
                    <a:pt x="891" y="121"/>
                  </a:lnTo>
                  <a:lnTo>
                    <a:pt x="898" y="123"/>
                  </a:lnTo>
                  <a:lnTo>
                    <a:pt x="906" y="130"/>
                  </a:lnTo>
                  <a:lnTo>
                    <a:pt x="912" y="137"/>
                  </a:lnTo>
                  <a:lnTo>
                    <a:pt x="918" y="143"/>
                  </a:lnTo>
                  <a:lnTo>
                    <a:pt x="929" y="155"/>
                  </a:lnTo>
                  <a:lnTo>
                    <a:pt x="936" y="167"/>
                  </a:lnTo>
                  <a:lnTo>
                    <a:pt x="937" y="182"/>
                  </a:lnTo>
                  <a:lnTo>
                    <a:pt x="933" y="187"/>
                  </a:lnTo>
                  <a:lnTo>
                    <a:pt x="928" y="188"/>
                  </a:lnTo>
                  <a:lnTo>
                    <a:pt x="921" y="187"/>
                  </a:lnTo>
                  <a:lnTo>
                    <a:pt x="916" y="184"/>
                  </a:lnTo>
                  <a:lnTo>
                    <a:pt x="911" y="182"/>
                  </a:lnTo>
                  <a:lnTo>
                    <a:pt x="910" y="181"/>
                  </a:lnTo>
                  <a:lnTo>
                    <a:pt x="906" y="177"/>
                  </a:lnTo>
                  <a:lnTo>
                    <a:pt x="903" y="177"/>
                  </a:lnTo>
                  <a:lnTo>
                    <a:pt x="900" y="177"/>
                  </a:lnTo>
                  <a:lnTo>
                    <a:pt x="897" y="178"/>
                  </a:lnTo>
                  <a:lnTo>
                    <a:pt x="895" y="178"/>
                  </a:lnTo>
                  <a:lnTo>
                    <a:pt x="893" y="177"/>
                  </a:lnTo>
                  <a:lnTo>
                    <a:pt x="891" y="173"/>
                  </a:lnTo>
                  <a:lnTo>
                    <a:pt x="888" y="169"/>
                  </a:lnTo>
                  <a:lnTo>
                    <a:pt x="887" y="167"/>
                  </a:lnTo>
                  <a:lnTo>
                    <a:pt x="886" y="163"/>
                  </a:lnTo>
                  <a:lnTo>
                    <a:pt x="883" y="162"/>
                  </a:lnTo>
                  <a:lnTo>
                    <a:pt x="881" y="158"/>
                  </a:lnTo>
                  <a:lnTo>
                    <a:pt x="877" y="158"/>
                  </a:lnTo>
                  <a:lnTo>
                    <a:pt x="875" y="158"/>
                  </a:lnTo>
                  <a:lnTo>
                    <a:pt x="872" y="159"/>
                  </a:lnTo>
                  <a:lnTo>
                    <a:pt x="871" y="162"/>
                  </a:lnTo>
                  <a:lnTo>
                    <a:pt x="868" y="166"/>
                  </a:lnTo>
                  <a:lnTo>
                    <a:pt x="867" y="168"/>
                  </a:lnTo>
                  <a:lnTo>
                    <a:pt x="867" y="172"/>
                  </a:lnTo>
                  <a:lnTo>
                    <a:pt x="867" y="174"/>
                  </a:lnTo>
                  <a:lnTo>
                    <a:pt x="867" y="179"/>
                  </a:lnTo>
                  <a:lnTo>
                    <a:pt x="863" y="183"/>
                  </a:lnTo>
                  <a:lnTo>
                    <a:pt x="857" y="184"/>
                  </a:lnTo>
                  <a:lnTo>
                    <a:pt x="851" y="184"/>
                  </a:lnTo>
                  <a:lnTo>
                    <a:pt x="847" y="187"/>
                  </a:lnTo>
                  <a:lnTo>
                    <a:pt x="842" y="193"/>
                  </a:lnTo>
                  <a:lnTo>
                    <a:pt x="837" y="199"/>
                  </a:lnTo>
                  <a:lnTo>
                    <a:pt x="832" y="204"/>
                  </a:lnTo>
                  <a:lnTo>
                    <a:pt x="826" y="207"/>
                  </a:lnTo>
                  <a:lnTo>
                    <a:pt x="816" y="208"/>
                  </a:lnTo>
                  <a:lnTo>
                    <a:pt x="814" y="205"/>
                  </a:lnTo>
                  <a:lnTo>
                    <a:pt x="812" y="203"/>
                  </a:lnTo>
                  <a:lnTo>
                    <a:pt x="812" y="201"/>
                  </a:lnTo>
                  <a:lnTo>
                    <a:pt x="811" y="198"/>
                  </a:lnTo>
                  <a:lnTo>
                    <a:pt x="811" y="194"/>
                  </a:lnTo>
                  <a:lnTo>
                    <a:pt x="811" y="192"/>
                  </a:lnTo>
                  <a:lnTo>
                    <a:pt x="810" y="189"/>
                  </a:lnTo>
                  <a:lnTo>
                    <a:pt x="807" y="188"/>
                  </a:lnTo>
                  <a:lnTo>
                    <a:pt x="805" y="187"/>
                  </a:lnTo>
                  <a:lnTo>
                    <a:pt x="801" y="187"/>
                  </a:lnTo>
                  <a:lnTo>
                    <a:pt x="796" y="186"/>
                  </a:lnTo>
                  <a:lnTo>
                    <a:pt x="789" y="184"/>
                  </a:lnTo>
                  <a:lnTo>
                    <a:pt x="782" y="182"/>
                  </a:lnTo>
                  <a:lnTo>
                    <a:pt x="780" y="178"/>
                  </a:lnTo>
                  <a:lnTo>
                    <a:pt x="781" y="172"/>
                  </a:lnTo>
                  <a:lnTo>
                    <a:pt x="782" y="169"/>
                  </a:lnTo>
                  <a:lnTo>
                    <a:pt x="785" y="168"/>
                  </a:lnTo>
                  <a:lnTo>
                    <a:pt x="789" y="167"/>
                  </a:lnTo>
                  <a:lnTo>
                    <a:pt x="791" y="166"/>
                  </a:lnTo>
                  <a:lnTo>
                    <a:pt x="795" y="163"/>
                  </a:lnTo>
                  <a:lnTo>
                    <a:pt x="796" y="162"/>
                  </a:lnTo>
                  <a:lnTo>
                    <a:pt x="801" y="156"/>
                  </a:lnTo>
                  <a:lnTo>
                    <a:pt x="805" y="151"/>
                  </a:lnTo>
                  <a:lnTo>
                    <a:pt x="809" y="146"/>
                  </a:lnTo>
                  <a:lnTo>
                    <a:pt x="816" y="141"/>
                  </a:lnTo>
                  <a:lnTo>
                    <a:pt x="820" y="136"/>
                  </a:lnTo>
                  <a:lnTo>
                    <a:pt x="819" y="131"/>
                  </a:lnTo>
                  <a:lnTo>
                    <a:pt x="811" y="126"/>
                  </a:lnTo>
                  <a:lnTo>
                    <a:pt x="810" y="125"/>
                  </a:lnTo>
                  <a:lnTo>
                    <a:pt x="807" y="123"/>
                  </a:lnTo>
                  <a:lnTo>
                    <a:pt x="805" y="123"/>
                  </a:lnTo>
                  <a:lnTo>
                    <a:pt x="802" y="122"/>
                  </a:lnTo>
                  <a:lnTo>
                    <a:pt x="801" y="120"/>
                  </a:lnTo>
                  <a:lnTo>
                    <a:pt x="801" y="118"/>
                  </a:lnTo>
                  <a:lnTo>
                    <a:pt x="801" y="115"/>
                  </a:lnTo>
                  <a:lnTo>
                    <a:pt x="801" y="112"/>
                  </a:lnTo>
                  <a:lnTo>
                    <a:pt x="801" y="108"/>
                  </a:lnTo>
                  <a:lnTo>
                    <a:pt x="802" y="104"/>
                  </a:lnTo>
                  <a:lnTo>
                    <a:pt x="804" y="100"/>
                  </a:lnTo>
                  <a:lnTo>
                    <a:pt x="805" y="94"/>
                  </a:lnTo>
                  <a:lnTo>
                    <a:pt x="806" y="87"/>
                  </a:lnTo>
                  <a:lnTo>
                    <a:pt x="809" y="80"/>
                  </a:lnTo>
                  <a:lnTo>
                    <a:pt x="811" y="74"/>
                  </a:lnTo>
                  <a:lnTo>
                    <a:pt x="817" y="70"/>
                  </a:lnTo>
                  <a:lnTo>
                    <a:pt x="825" y="69"/>
                  </a:lnTo>
                  <a:close/>
                  <a:moveTo>
                    <a:pt x="104" y="60"/>
                  </a:moveTo>
                  <a:lnTo>
                    <a:pt x="101" y="60"/>
                  </a:lnTo>
                  <a:lnTo>
                    <a:pt x="99" y="61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89" y="66"/>
                  </a:lnTo>
                  <a:lnTo>
                    <a:pt x="85" y="69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6"/>
                  </a:lnTo>
                  <a:lnTo>
                    <a:pt x="69" y="80"/>
                  </a:lnTo>
                  <a:lnTo>
                    <a:pt x="65" y="84"/>
                  </a:lnTo>
                  <a:lnTo>
                    <a:pt x="60" y="86"/>
                  </a:lnTo>
                  <a:lnTo>
                    <a:pt x="55" y="90"/>
                  </a:lnTo>
                  <a:lnTo>
                    <a:pt x="40" y="94"/>
                  </a:lnTo>
                  <a:lnTo>
                    <a:pt x="26" y="100"/>
                  </a:lnTo>
                  <a:lnTo>
                    <a:pt x="21" y="104"/>
                  </a:lnTo>
                  <a:lnTo>
                    <a:pt x="15" y="106"/>
                  </a:lnTo>
                  <a:lnTo>
                    <a:pt x="8" y="107"/>
                  </a:lnTo>
                  <a:lnTo>
                    <a:pt x="3" y="110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1" y="118"/>
                  </a:lnTo>
                  <a:lnTo>
                    <a:pt x="4" y="118"/>
                  </a:lnTo>
                  <a:lnTo>
                    <a:pt x="5" y="118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5" y="112"/>
                  </a:lnTo>
                  <a:lnTo>
                    <a:pt x="20" y="110"/>
                  </a:lnTo>
                  <a:lnTo>
                    <a:pt x="25" y="108"/>
                  </a:lnTo>
                  <a:lnTo>
                    <a:pt x="29" y="108"/>
                  </a:lnTo>
                  <a:lnTo>
                    <a:pt x="36" y="105"/>
                  </a:lnTo>
                  <a:lnTo>
                    <a:pt x="44" y="102"/>
                  </a:lnTo>
                  <a:lnTo>
                    <a:pt x="50" y="100"/>
                  </a:lnTo>
                  <a:lnTo>
                    <a:pt x="51" y="101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59" y="104"/>
                  </a:lnTo>
                  <a:lnTo>
                    <a:pt x="60" y="106"/>
                  </a:lnTo>
                  <a:lnTo>
                    <a:pt x="60" y="108"/>
                  </a:lnTo>
                  <a:lnTo>
                    <a:pt x="61" y="116"/>
                  </a:lnTo>
                  <a:lnTo>
                    <a:pt x="57" y="123"/>
                  </a:lnTo>
                  <a:lnTo>
                    <a:pt x="54" y="127"/>
                  </a:lnTo>
                  <a:lnTo>
                    <a:pt x="48" y="132"/>
                  </a:lnTo>
                  <a:lnTo>
                    <a:pt x="40" y="138"/>
                  </a:lnTo>
                  <a:lnTo>
                    <a:pt x="33" y="145"/>
                  </a:lnTo>
                  <a:lnTo>
                    <a:pt x="30" y="153"/>
                  </a:lnTo>
                  <a:lnTo>
                    <a:pt x="34" y="161"/>
                  </a:lnTo>
                  <a:lnTo>
                    <a:pt x="39" y="163"/>
                  </a:lnTo>
                  <a:lnTo>
                    <a:pt x="44" y="162"/>
                  </a:lnTo>
                  <a:lnTo>
                    <a:pt x="50" y="158"/>
                  </a:lnTo>
                  <a:lnTo>
                    <a:pt x="56" y="152"/>
                  </a:lnTo>
                  <a:lnTo>
                    <a:pt x="60" y="147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7"/>
                  </a:lnTo>
                  <a:lnTo>
                    <a:pt x="69" y="133"/>
                  </a:lnTo>
                  <a:lnTo>
                    <a:pt x="71" y="132"/>
                  </a:lnTo>
                  <a:lnTo>
                    <a:pt x="72" y="132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4" y="137"/>
                  </a:lnTo>
                  <a:lnTo>
                    <a:pt x="72" y="141"/>
                  </a:lnTo>
                  <a:lnTo>
                    <a:pt x="71" y="145"/>
                  </a:lnTo>
                  <a:lnTo>
                    <a:pt x="70" y="148"/>
                  </a:lnTo>
                  <a:lnTo>
                    <a:pt x="67" y="152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71" y="157"/>
                  </a:lnTo>
                  <a:lnTo>
                    <a:pt x="76" y="153"/>
                  </a:lnTo>
                  <a:lnTo>
                    <a:pt x="82" y="150"/>
                  </a:lnTo>
                  <a:lnTo>
                    <a:pt x="86" y="145"/>
                  </a:lnTo>
                  <a:lnTo>
                    <a:pt x="90" y="142"/>
                  </a:lnTo>
                  <a:lnTo>
                    <a:pt x="95" y="132"/>
                  </a:lnTo>
                  <a:lnTo>
                    <a:pt x="97" y="121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100" y="116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4" y="115"/>
                  </a:lnTo>
                  <a:lnTo>
                    <a:pt x="105" y="116"/>
                  </a:lnTo>
                  <a:lnTo>
                    <a:pt x="112" y="116"/>
                  </a:lnTo>
                  <a:lnTo>
                    <a:pt x="119" y="111"/>
                  </a:lnTo>
                  <a:lnTo>
                    <a:pt x="123" y="104"/>
                  </a:lnTo>
                  <a:lnTo>
                    <a:pt x="126" y="95"/>
                  </a:lnTo>
                  <a:lnTo>
                    <a:pt x="127" y="92"/>
                  </a:lnTo>
                  <a:lnTo>
                    <a:pt x="130" y="90"/>
                  </a:lnTo>
                  <a:lnTo>
                    <a:pt x="131" y="87"/>
                  </a:lnTo>
                  <a:lnTo>
                    <a:pt x="133" y="86"/>
                  </a:lnTo>
                  <a:lnTo>
                    <a:pt x="135" y="85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6" y="77"/>
                  </a:lnTo>
                  <a:lnTo>
                    <a:pt x="135" y="76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7" y="76"/>
                  </a:lnTo>
                  <a:lnTo>
                    <a:pt x="126" y="76"/>
                  </a:lnTo>
                  <a:lnTo>
                    <a:pt x="122" y="79"/>
                  </a:lnTo>
                  <a:lnTo>
                    <a:pt x="120" y="82"/>
                  </a:lnTo>
                  <a:lnTo>
                    <a:pt x="117" y="85"/>
                  </a:lnTo>
                  <a:lnTo>
                    <a:pt x="116" y="87"/>
                  </a:lnTo>
                  <a:lnTo>
                    <a:pt x="112" y="90"/>
                  </a:lnTo>
                  <a:lnTo>
                    <a:pt x="109" y="91"/>
                  </a:lnTo>
                  <a:lnTo>
                    <a:pt x="106" y="91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4" y="91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92" y="74"/>
                  </a:lnTo>
                  <a:lnTo>
                    <a:pt x="97" y="69"/>
                  </a:lnTo>
                  <a:lnTo>
                    <a:pt x="99" y="67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5" y="61"/>
                  </a:lnTo>
                  <a:lnTo>
                    <a:pt x="104" y="60"/>
                  </a:lnTo>
                  <a:close/>
                  <a:moveTo>
                    <a:pt x="2940" y="0"/>
                  </a:moveTo>
                  <a:lnTo>
                    <a:pt x="2970" y="101"/>
                  </a:lnTo>
                  <a:lnTo>
                    <a:pt x="2995" y="204"/>
                  </a:lnTo>
                  <a:lnTo>
                    <a:pt x="3015" y="310"/>
                  </a:lnTo>
                  <a:lnTo>
                    <a:pt x="3029" y="417"/>
                  </a:lnTo>
                  <a:lnTo>
                    <a:pt x="3036" y="526"/>
                  </a:lnTo>
                  <a:lnTo>
                    <a:pt x="3021" y="536"/>
                  </a:lnTo>
                  <a:lnTo>
                    <a:pt x="3005" y="545"/>
                  </a:lnTo>
                  <a:lnTo>
                    <a:pt x="2944" y="587"/>
                  </a:lnTo>
                  <a:lnTo>
                    <a:pt x="2882" y="636"/>
                  </a:lnTo>
                  <a:lnTo>
                    <a:pt x="2817" y="689"/>
                  </a:lnTo>
                  <a:lnTo>
                    <a:pt x="2749" y="745"/>
                  </a:lnTo>
                  <a:lnTo>
                    <a:pt x="2678" y="804"/>
                  </a:lnTo>
                  <a:lnTo>
                    <a:pt x="2680" y="801"/>
                  </a:lnTo>
                  <a:lnTo>
                    <a:pt x="2680" y="801"/>
                  </a:lnTo>
                  <a:lnTo>
                    <a:pt x="2681" y="800"/>
                  </a:lnTo>
                  <a:lnTo>
                    <a:pt x="2681" y="797"/>
                  </a:lnTo>
                  <a:lnTo>
                    <a:pt x="2682" y="797"/>
                  </a:lnTo>
                  <a:lnTo>
                    <a:pt x="2682" y="796"/>
                  </a:lnTo>
                  <a:lnTo>
                    <a:pt x="2683" y="795"/>
                  </a:lnTo>
                  <a:lnTo>
                    <a:pt x="2685" y="792"/>
                  </a:lnTo>
                  <a:lnTo>
                    <a:pt x="2683" y="791"/>
                  </a:lnTo>
                  <a:lnTo>
                    <a:pt x="2683" y="790"/>
                  </a:lnTo>
                  <a:lnTo>
                    <a:pt x="2682" y="790"/>
                  </a:lnTo>
                  <a:lnTo>
                    <a:pt x="2681" y="791"/>
                  </a:lnTo>
                  <a:lnTo>
                    <a:pt x="2680" y="792"/>
                  </a:lnTo>
                  <a:lnTo>
                    <a:pt x="2680" y="792"/>
                  </a:lnTo>
                  <a:lnTo>
                    <a:pt x="2678" y="792"/>
                  </a:lnTo>
                  <a:lnTo>
                    <a:pt x="2674" y="800"/>
                  </a:lnTo>
                  <a:lnTo>
                    <a:pt x="2669" y="806"/>
                  </a:lnTo>
                  <a:lnTo>
                    <a:pt x="2664" y="811"/>
                  </a:lnTo>
                  <a:lnTo>
                    <a:pt x="2664" y="811"/>
                  </a:lnTo>
                  <a:lnTo>
                    <a:pt x="2662" y="814"/>
                  </a:lnTo>
                  <a:lnTo>
                    <a:pt x="2661" y="815"/>
                  </a:lnTo>
                  <a:lnTo>
                    <a:pt x="2661" y="817"/>
                  </a:lnTo>
                  <a:lnTo>
                    <a:pt x="2661" y="819"/>
                  </a:lnTo>
                  <a:lnTo>
                    <a:pt x="2656" y="821"/>
                  </a:lnTo>
                  <a:lnTo>
                    <a:pt x="2652" y="824"/>
                  </a:lnTo>
                  <a:lnTo>
                    <a:pt x="2647" y="827"/>
                  </a:lnTo>
                  <a:lnTo>
                    <a:pt x="2647" y="827"/>
                  </a:lnTo>
                  <a:lnTo>
                    <a:pt x="2645" y="829"/>
                  </a:lnTo>
                  <a:lnTo>
                    <a:pt x="2642" y="830"/>
                  </a:lnTo>
                  <a:lnTo>
                    <a:pt x="2642" y="830"/>
                  </a:lnTo>
                  <a:lnTo>
                    <a:pt x="2644" y="827"/>
                  </a:lnTo>
                  <a:lnTo>
                    <a:pt x="2644" y="825"/>
                  </a:lnTo>
                  <a:lnTo>
                    <a:pt x="2642" y="824"/>
                  </a:lnTo>
                  <a:lnTo>
                    <a:pt x="2642" y="821"/>
                  </a:lnTo>
                  <a:lnTo>
                    <a:pt x="2641" y="819"/>
                  </a:lnTo>
                  <a:lnTo>
                    <a:pt x="2641" y="816"/>
                  </a:lnTo>
                  <a:lnTo>
                    <a:pt x="2640" y="815"/>
                  </a:lnTo>
                  <a:lnTo>
                    <a:pt x="2639" y="812"/>
                  </a:lnTo>
                  <a:lnTo>
                    <a:pt x="2637" y="811"/>
                  </a:lnTo>
                  <a:lnTo>
                    <a:pt x="2636" y="810"/>
                  </a:lnTo>
                  <a:lnTo>
                    <a:pt x="2635" y="811"/>
                  </a:lnTo>
                  <a:lnTo>
                    <a:pt x="2629" y="821"/>
                  </a:lnTo>
                  <a:lnTo>
                    <a:pt x="2624" y="832"/>
                  </a:lnTo>
                  <a:lnTo>
                    <a:pt x="2622" y="836"/>
                  </a:lnTo>
                  <a:lnTo>
                    <a:pt x="2621" y="841"/>
                  </a:lnTo>
                  <a:lnTo>
                    <a:pt x="2620" y="846"/>
                  </a:lnTo>
                  <a:lnTo>
                    <a:pt x="2619" y="850"/>
                  </a:lnTo>
                  <a:lnTo>
                    <a:pt x="2602" y="862"/>
                  </a:lnTo>
                  <a:lnTo>
                    <a:pt x="2604" y="860"/>
                  </a:lnTo>
                  <a:lnTo>
                    <a:pt x="2604" y="857"/>
                  </a:lnTo>
                  <a:lnTo>
                    <a:pt x="2605" y="855"/>
                  </a:lnTo>
                  <a:lnTo>
                    <a:pt x="2606" y="851"/>
                  </a:lnTo>
                  <a:lnTo>
                    <a:pt x="2606" y="850"/>
                  </a:lnTo>
                  <a:lnTo>
                    <a:pt x="2528" y="906"/>
                  </a:lnTo>
                  <a:lnTo>
                    <a:pt x="2528" y="904"/>
                  </a:lnTo>
                  <a:lnTo>
                    <a:pt x="2528" y="902"/>
                  </a:lnTo>
                  <a:lnTo>
                    <a:pt x="2528" y="899"/>
                  </a:lnTo>
                  <a:lnTo>
                    <a:pt x="2527" y="897"/>
                  </a:lnTo>
                  <a:lnTo>
                    <a:pt x="2525" y="894"/>
                  </a:lnTo>
                  <a:lnTo>
                    <a:pt x="2523" y="894"/>
                  </a:lnTo>
                  <a:lnTo>
                    <a:pt x="2522" y="894"/>
                  </a:lnTo>
                  <a:lnTo>
                    <a:pt x="2520" y="893"/>
                  </a:lnTo>
                  <a:lnTo>
                    <a:pt x="2519" y="892"/>
                  </a:lnTo>
                  <a:lnTo>
                    <a:pt x="2518" y="889"/>
                  </a:lnTo>
                  <a:lnTo>
                    <a:pt x="2517" y="887"/>
                  </a:lnTo>
                  <a:lnTo>
                    <a:pt x="2515" y="885"/>
                  </a:lnTo>
                  <a:lnTo>
                    <a:pt x="2515" y="881"/>
                  </a:lnTo>
                  <a:lnTo>
                    <a:pt x="2514" y="877"/>
                  </a:lnTo>
                  <a:lnTo>
                    <a:pt x="2514" y="873"/>
                  </a:lnTo>
                  <a:lnTo>
                    <a:pt x="2513" y="871"/>
                  </a:lnTo>
                  <a:lnTo>
                    <a:pt x="2512" y="868"/>
                  </a:lnTo>
                  <a:lnTo>
                    <a:pt x="2510" y="868"/>
                  </a:lnTo>
                  <a:lnTo>
                    <a:pt x="2509" y="868"/>
                  </a:lnTo>
                  <a:lnTo>
                    <a:pt x="2507" y="870"/>
                  </a:lnTo>
                  <a:lnTo>
                    <a:pt x="2505" y="870"/>
                  </a:lnTo>
                  <a:lnTo>
                    <a:pt x="2503" y="871"/>
                  </a:lnTo>
                  <a:lnTo>
                    <a:pt x="2502" y="871"/>
                  </a:lnTo>
                  <a:lnTo>
                    <a:pt x="2499" y="872"/>
                  </a:lnTo>
                  <a:lnTo>
                    <a:pt x="2498" y="872"/>
                  </a:lnTo>
                  <a:lnTo>
                    <a:pt x="2495" y="871"/>
                  </a:lnTo>
                  <a:lnTo>
                    <a:pt x="2494" y="868"/>
                  </a:lnTo>
                  <a:lnTo>
                    <a:pt x="2492" y="866"/>
                  </a:lnTo>
                  <a:lnTo>
                    <a:pt x="2490" y="865"/>
                  </a:lnTo>
                  <a:lnTo>
                    <a:pt x="2490" y="863"/>
                  </a:lnTo>
                  <a:lnTo>
                    <a:pt x="2488" y="863"/>
                  </a:lnTo>
                  <a:lnTo>
                    <a:pt x="2487" y="863"/>
                  </a:lnTo>
                  <a:lnTo>
                    <a:pt x="2487" y="866"/>
                  </a:lnTo>
                  <a:lnTo>
                    <a:pt x="2487" y="867"/>
                  </a:lnTo>
                  <a:lnTo>
                    <a:pt x="2485" y="870"/>
                  </a:lnTo>
                  <a:lnTo>
                    <a:pt x="2485" y="872"/>
                  </a:lnTo>
                  <a:lnTo>
                    <a:pt x="2485" y="873"/>
                  </a:lnTo>
                  <a:lnTo>
                    <a:pt x="2488" y="876"/>
                  </a:lnTo>
                  <a:lnTo>
                    <a:pt x="2489" y="878"/>
                  </a:lnTo>
                  <a:lnTo>
                    <a:pt x="2490" y="882"/>
                  </a:lnTo>
                  <a:lnTo>
                    <a:pt x="2495" y="897"/>
                  </a:lnTo>
                  <a:lnTo>
                    <a:pt x="2499" y="913"/>
                  </a:lnTo>
                  <a:lnTo>
                    <a:pt x="2499" y="917"/>
                  </a:lnTo>
                  <a:lnTo>
                    <a:pt x="2499" y="921"/>
                  </a:lnTo>
                  <a:lnTo>
                    <a:pt x="2500" y="923"/>
                  </a:lnTo>
                  <a:lnTo>
                    <a:pt x="2472" y="916"/>
                  </a:lnTo>
                  <a:lnTo>
                    <a:pt x="2472" y="902"/>
                  </a:lnTo>
                  <a:lnTo>
                    <a:pt x="2470" y="889"/>
                  </a:lnTo>
                  <a:lnTo>
                    <a:pt x="2468" y="887"/>
                  </a:lnTo>
                  <a:lnTo>
                    <a:pt x="2467" y="886"/>
                  </a:lnTo>
                  <a:lnTo>
                    <a:pt x="2464" y="885"/>
                  </a:lnTo>
                  <a:lnTo>
                    <a:pt x="2460" y="883"/>
                  </a:lnTo>
                  <a:lnTo>
                    <a:pt x="2458" y="885"/>
                  </a:lnTo>
                  <a:lnTo>
                    <a:pt x="2456" y="885"/>
                  </a:lnTo>
                  <a:lnTo>
                    <a:pt x="2454" y="887"/>
                  </a:lnTo>
                  <a:lnTo>
                    <a:pt x="2452" y="891"/>
                  </a:lnTo>
                  <a:lnTo>
                    <a:pt x="2449" y="896"/>
                  </a:lnTo>
                  <a:lnTo>
                    <a:pt x="2447" y="899"/>
                  </a:lnTo>
                  <a:lnTo>
                    <a:pt x="2444" y="903"/>
                  </a:lnTo>
                  <a:lnTo>
                    <a:pt x="2441" y="908"/>
                  </a:lnTo>
                  <a:lnTo>
                    <a:pt x="2368" y="891"/>
                  </a:lnTo>
                  <a:lnTo>
                    <a:pt x="2368" y="891"/>
                  </a:lnTo>
                  <a:lnTo>
                    <a:pt x="2368" y="889"/>
                  </a:lnTo>
                  <a:lnTo>
                    <a:pt x="2370" y="882"/>
                  </a:lnTo>
                  <a:lnTo>
                    <a:pt x="2371" y="877"/>
                  </a:lnTo>
                  <a:lnTo>
                    <a:pt x="2372" y="871"/>
                  </a:lnTo>
                  <a:lnTo>
                    <a:pt x="2371" y="863"/>
                  </a:lnTo>
                  <a:lnTo>
                    <a:pt x="2371" y="861"/>
                  </a:lnTo>
                  <a:lnTo>
                    <a:pt x="2371" y="857"/>
                  </a:lnTo>
                  <a:lnTo>
                    <a:pt x="2370" y="855"/>
                  </a:lnTo>
                  <a:lnTo>
                    <a:pt x="2370" y="852"/>
                  </a:lnTo>
                  <a:lnTo>
                    <a:pt x="2368" y="850"/>
                  </a:lnTo>
                  <a:lnTo>
                    <a:pt x="2366" y="847"/>
                  </a:lnTo>
                  <a:lnTo>
                    <a:pt x="2366" y="847"/>
                  </a:lnTo>
                  <a:lnTo>
                    <a:pt x="2365" y="846"/>
                  </a:lnTo>
                  <a:lnTo>
                    <a:pt x="2363" y="843"/>
                  </a:lnTo>
                  <a:lnTo>
                    <a:pt x="2363" y="841"/>
                  </a:lnTo>
                  <a:lnTo>
                    <a:pt x="2363" y="840"/>
                  </a:lnTo>
                  <a:lnTo>
                    <a:pt x="2363" y="837"/>
                  </a:lnTo>
                  <a:lnTo>
                    <a:pt x="2363" y="835"/>
                  </a:lnTo>
                  <a:lnTo>
                    <a:pt x="2365" y="832"/>
                  </a:lnTo>
                  <a:lnTo>
                    <a:pt x="2365" y="830"/>
                  </a:lnTo>
                  <a:lnTo>
                    <a:pt x="2363" y="827"/>
                  </a:lnTo>
                  <a:lnTo>
                    <a:pt x="2360" y="824"/>
                  </a:lnTo>
                  <a:lnTo>
                    <a:pt x="2356" y="821"/>
                  </a:lnTo>
                  <a:lnTo>
                    <a:pt x="2352" y="819"/>
                  </a:lnTo>
                  <a:lnTo>
                    <a:pt x="2351" y="817"/>
                  </a:lnTo>
                  <a:lnTo>
                    <a:pt x="2348" y="817"/>
                  </a:lnTo>
                  <a:lnTo>
                    <a:pt x="2346" y="816"/>
                  </a:lnTo>
                  <a:lnTo>
                    <a:pt x="2345" y="815"/>
                  </a:lnTo>
                  <a:lnTo>
                    <a:pt x="2342" y="814"/>
                  </a:lnTo>
                  <a:lnTo>
                    <a:pt x="2341" y="811"/>
                  </a:lnTo>
                  <a:lnTo>
                    <a:pt x="2340" y="807"/>
                  </a:lnTo>
                  <a:lnTo>
                    <a:pt x="2340" y="804"/>
                  </a:lnTo>
                  <a:lnTo>
                    <a:pt x="2338" y="800"/>
                  </a:lnTo>
                  <a:lnTo>
                    <a:pt x="2338" y="797"/>
                  </a:lnTo>
                  <a:lnTo>
                    <a:pt x="2340" y="796"/>
                  </a:lnTo>
                  <a:lnTo>
                    <a:pt x="2341" y="795"/>
                  </a:lnTo>
                  <a:lnTo>
                    <a:pt x="2342" y="792"/>
                  </a:lnTo>
                  <a:lnTo>
                    <a:pt x="2343" y="791"/>
                  </a:lnTo>
                  <a:lnTo>
                    <a:pt x="2345" y="790"/>
                  </a:lnTo>
                  <a:lnTo>
                    <a:pt x="2346" y="789"/>
                  </a:lnTo>
                  <a:lnTo>
                    <a:pt x="2348" y="788"/>
                  </a:lnTo>
                  <a:lnTo>
                    <a:pt x="2350" y="788"/>
                  </a:lnTo>
                  <a:lnTo>
                    <a:pt x="2352" y="788"/>
                  </a:lnTo>
                  <a:lnTo>
                    <a:pt x="2353" y="789"/>
                  </a:lnTo>
                  <a:lnTo>
                    <a:pt x="2356" y="790"/>
                  </a:lnTo>
                  <a:lnTo>
                    <a:pt x="2357" y="791"/>
                  </a:lnTo>
                  <a:lnTo>
                    <a:pt x="2360" y="792"/>
                  </a:lnTo>
                  <a:lnTo>
                    <a:pt x="2362" y="792"/>
                  </a:lnTo>
                  <a:lnTo>
                    <a:pt x="2365" y="792"/>
                  </a:lnTo>
                  <a:lnTo>
                    <a:pt x="2366" y="792"/>
                  </a:lnTo>
                  <a:lnTo>
                    <a:pt x="2368" y="790"/>
                  </a:lnTo>
                  <a:lnTo>
                    <a:pt x="2370" y="788"/>
                  </a:lnTo>
                  <a:lnTo>
                    <a:pt x="2371" y="783"/>
                  </a:lnTo>
                  <a:lnTo>
                    <a:pt x="2370" y="776"/>
                  </a:lnTo>
                  <a:lnTo>
                    <a:pt x="2367" y="770"/>
                  </a:lnTo>
                  <a:lnTo>
                    <a:pt x="2366" y="765"/>
                  </a:lnTo>
                  <a:lnTo>
                    <a:pt x="2368" y="759"/>
                  </a:lnTo>
                  <a:lnTo>
                    <a:pt x="2370" y="758"/>
                  </a:lnTo>
                  <a:lnTo>
                    <a:pt x="2371" y="759"/>
                  </a:lnTo>
                  <a:lnTo>
                    <a:pt x="2373" y="760"/>
                  </a:lnTo>
                  <a:lnTo>
                    <a:pt x="2375" y="761"/>
                  </a:lnTo>
                  <a:lnTo>
                    <a:pt x="2376" y="761"/>
                  </a:lnTo>
                  <a:lnTo>
                    <a:pt x="2378" y="761"/>
                  </a:lnTo>
                  <a:lnTo>
                    <a:pt x="2380" y="761"/>
                  </a:lnTo>
                  <a:lnTo>
                    <a:pt x="2381" y="763"/>
                  </a:lnTo>
                  <a:lnTo>
                    <a:pt x="2381" y="764"/>
                  </a:lnTo>
                  <a:lnTo>
                    <a:pt x="2382" y="766"/>
                  </a:lnTo>
                  <a:lnTo>
                    <a:pt x="2383" y="768"/>
                  </a:lnTo>
                  <a:lnTo>
                    <a:pt x="2384" y="769"/>
                  </a:lnTo>
                  <a:lnTo>
                    <a:pt x="2386" y="770"/>
                  </a:lnTo>
                  <a:lnTo>
                    <a:pt x="2387" y="769"/>
                  </a:lnTo>
                  <a:lnTo>
                    <a:pt x="2389" y="766"/>
                  </a:lnTo>
                  <a:lnTo>
                    <a:pt x="2389" y="764"/>
                  </a:lnTo>
                  <a:lnTo>
                    <a:pt x="2389" y="761"/>
                  </a:lnTo>
                  <a:lnTo>
                    <a:pt x="2391" y="761"/>
                  </a:lnTo>
                  <a:lnTo>
                    <a:pt x="2392" y="760"/>
                  </a:lnTo>
                  <a:lnTo>
                    <a:pt x="2393" y="760"/>
                  </a:lnTo>
                  <a:lnTo>
                    <a:pt x="2394" y="759"/>
                  </a:lnTo>
                  <a:lnTo>
                    <a:pt x="2396" y="756"/>
                  </a:lnTo>
                  <a:lnTo>
                    <a:pt x="2397" y="754"/>
                  </a:lnTo>
                  <a:lnTo>
                    <a:pt x="2398" y="751"/>
                  </a:lnTo>
                  <a:lnTo>
                    <a:pt x="2399" y="748"/>
                  </a:lnTo>
                  <a:lnTo>
                    <a:pt x="2399" y="746"/>
                  </a:lnTo>
                  <a:lnTo>
                    <a:pt x="2401" y="743"/>
                  </a:lnTo>
                  <a:lnTo>
                    <a:pt x="2401" y="740"/>
                  </a:lnTo>
                  <a:lnTo>
                    <a:pt x="2401" y="737"/>
                  </a:lnTo>
                  <a:lnTo>
                    <a:pt x="2401" y="735"/>
                  </a:lnTo>
                  <a:lnTo>
                    <a:pt x="2402" y="733"/>
                  </a:lnTo>
                  <a:lnTo>
                    <a:pt x="2403" y="729"/>
                  </a:lnTo>
                  <a:lnTo>
                    <a:pt x="2404" y="727"/>
                  </a:lnTo>
                  <a:lnTo>
                    <a:pt x="2404" y="723"/>
                  </a:lnTo>
                  <a:lnTo>
                    <a:pt x="2404" y="720"/>
                  </a:lnTo>
                  <a:lnTo>
                    <a:pt x="2406" y="718"/>
                  </a:lnTo>
                  <a:lnTo>
                    <a:pt x="2407" y="718"/>
                  </a:lnTo>
                  <a:lnTo>
                    <a:pt x="2407" y="719"/>
                  </a:lnTo>
                  <a:lnTo>
                    <a:pt x="2408" y="720"/>
                  </a:lnTo>
                  <a:lnTo>
                    <a:pt x="2408" y="720"/>
                  </a:lnTo>
                  <a:lnTo>
                    <a:pt x="2409" y="722"/>
                  </a:lnTo>
                  <a:lnTo>
                    <a:pt x="2409" y="723"/>
                  </a:lnTo>
                  <a:lnTo>
                    <a:pt x="2411" y="722"/>
                  </a:lnTo>
                  <a:lnTo>
                    <a:pt x="2411" y="720"/>
                  </a:lnTo>
                  <a:lnTo>
                    <a:pt x="2412" y="719"/>
                  </a:lnTo>
                  <a:lnTo>
                    <a:pt x="2413" y="718"/>
                  </a:lnTo>
                  <a:lnTo>
                    <a:pt x="2416" y="717"/>
                  </a:lnTo>
                  <a:lnTo>
                    <a:pt x="2416" y="717"/>
                  </a:lnTo>
                  <a:lnTo>
                    <a:pt x="2417" y="715"/>
                  </a:lnTo>
                  <a:lnTo>
                    <a:pt x="2418" y="715"/>
                  </a:lnTo>
                  <a:lnTo>
                    <a:pt x="2421" y="714"/>
                  </a:lnTo>
                  <a:lnTo>
                    <a:pt x="2421" y="710"/>
                  </a:lnTo>
                  <a:lnTo>
                    <a:pt x="2421" y="707"/>
                  </a:lnTo>
                  <a:lnTo>
                    <a:pt x="2423" y="704"/>
                  </a:lnTo>
                  <a:lnTo>
                    <a:pt x="2426" y="703"/>
                  </a:lnTo>
                  <a:lnTo>
                    <a:pt x="2426" y="700"/>
                  </a:lnTo>
                  <a:lnTo>
                    <a:pt x="2427" y="699"/>
                  </a:lnTo>
                  <a:lnTo>
                    <a:pt x="2426" y="697"/>
                  </a:lnTo>
                  <a:lnTo>
                    <a:pt x="2426" y="694"/>
                  </a:lnTo>
                  <a:lnTo>
                    <a:pt x="2426" y="692"/>
                  </a:lnTo>
                  <a:lnTo>
                    <a:pt x="2427" y="689"/>
                  </a:lnTo>
                  <a:lnTo>
                    <a:pt x="2428" y="686"/>
                  </a:lnTo>
                  <a:lnTo>
                    <a:pt x="2428" y="683"/>
                  </a:lnTo>
                  <a:lnTo>
                    <a:pt x="2429" y="679"/>
                  </a:lnTo>
                  <a:lnTo>
                    <a:pt x="2431" y="676"/>
                  </a:lnTo>
                  <a:lnTo>
                    <a:pt x="2432" y="671"/>
                  </a:lnTo>
                  <a:lnTo>
                    <a:pt x="2433" y="666"/>
                  </a:lnTo>
                  <a:lnTo>
                    <a:pt x="2433" y="659"/>
                  </a:lnTo>
                  <a:lnTo>
                    <a:pt x="2436" y="658"/>
                  </a:lnTo>
                  <a:lnTo>
                    <a:pt x="2439" y="657"/>
                  </a:lnTo>
                  <a:lnTo>
                    <a:pt x="2442" y="656"/>
                  </a:lnTo>
                  <a:lnTo>
                    <a:pt x="2444" y="654"/>
                  </a:lnTo>
                  <a:lnTo>
                    <a:pt x="2446" y="653"/>
                  </a:lnTo>
                  <a:lnTo>
                    <a:pt x="2447" y="653"/>
                  </a:lnTo>
                  <a:lnTo>
                    <a:pt x="2449" y="653"/>
                  </a:lnTo>
                  <a:lnTo>
                    <a:pt x="2451" y="652"/>
                  </a:lnTo>
                  <a:lnTo>
                    <a:pt x="2452" y="649"/>
                  </a:lnTo>
                  <a:lnTo>
                    <a:pt x="2453" y="647"/>
                  </a:lnTo>
                  <a:lnTo>
                    <a:pt x="2454" y="646"/>
                  </a:lnTo>
                  <a:lnTo>
                    <a:pt x="2456" y="645"/>
                  </a:lnTo>
                  <a:lnTo>
                    <a:pt x="2457" y="645"/>
                  </a:lnTo>
                  <a:lnTo>
                    <a:pt x="2459" y="645"/>
                  </a:lnTo>
                  <a:lnTo>
                    <a:pt x="2462" y="645"/>
                  </a:lnTo>
                  <a:lnTo>
                    <a:pt x="2463" y="645"/>
                  </a:lnTo>
                  <a:lnTo>
                    <a:pt x="2464" y="645"/>
                  </a:lnTo>
                  <a:lnTo>
                    <a:pt x="2464" y="645"/>
                  </a:lnTo>
                  <a:lnTo>
                    <a:pt x="2464" y="642"/>
                  </a:lnTo>
                  <a:lnTo>
                    <a:pt x="2467" y="637"/>
                  </a:lnTo>
                  <a:lnTo>
                    <a:pt x="2468" y="631"/>
                  </a:lnTo>
                  <a:lnTo>
                    <a:pt x="2468" y="626"/>
                  </a:lnTo>
                  <a:lnTo>
                    <a:pt x="2468" y="611"/>
                  </a:lnTo>
                  <a:lnTo>
                    <a:pt x="2467" y="608"/>
                  </a:lnTo>
                  <a:lnTo>
                    <a:pt x="2467" y="606"/>
                  </a:lnTo>
                  <a:lnTo>
                    <a:pt x="2465" y="602"/>
                  </a:lnTo>
                  <a:lnTo>
                    <a:pt x="2465" y="600"/>
                  </a:lnTo>
                  <a:lnTo>
                    <a:pt x="2464" y="597"/>
                  </a:lnTo>
                  <a:lnTo>
                    <a:pt x="2463" y="595"/>
                  </a:lnTo>
                  <a:lnTo>
                    <a:pt x="2463" y="592"/>
                  </a:lnTo>
                  <a:lnTo>
                    <a:pt x="2462" y="589"/>
                  </a:lnTo>
                  <a:lnTo>
                    <a:pt x="2462" y="585"/>
                  </a:lnTo>
                  <a:lnTo>
                    <a:pt x="2462" y="576"/>
                  </a:lnTo>
                  <a:lnTo>
                    <a:pt x="2460" y="574"/>
                  </a:lnTo>
                  <a:lnTo>
                    <a:pt x="2460" y="571"/>
                  </a:lnTo>
                  <a:lnTo>
                    <a:pt x="2459" y="567"/>
                  </a:lnTo>
                  <a:lnTo>
                    <a:pt x="2459" y="564"/>
                  </a:lnTo>
                  <a:lnTo>
                    <a:pt x="2459" y="555"/>
                  </a:lnTo>
                  <a:lnTo>
                    <a:pt x="2462" y="546"/>
                  </a:lnTo>
                  <a:lnTo>
                    <a:pt x="2464" y="538"/>
                  </a:lnTo>
                  <a:lnTo>
                    <a:pt x="2467" y="535"/>
                  </a:lnTo>
                  <a:lnTo>
                    <a:pt x="2468" y="534"/>
                  </a:lnTo>
                  <a:lnTo>
                    <a:pt x="2469" y="534"/>
                  </a:lnTo>
                  <a:lnTo>
                    <a:pt x="2470" y="535"/>
                  </a:lnTo>
                  <a:lnTo>
                    <a:pt x="2473" y="535"/>
                  </a:lnTo>
                  <a:lnTo>
                    <a:pt x="2474" y="533"/>
                  </a:lnTo>
                  <a:lnTo>
                    <a:pt x="2475" y="530"/>
                  </a:lnTo>
                  <a:lnTo>
                    <a:pt x="2478" y="526"/>
                  </a:lnTo>
                  <a:lnTo>
                    <a:pt x="2479" y="526"/>
                  </a:lnTo>
                  <a:lnTo>
                    <a:pt x="2479" y="528"/>
                  </a:lnTo>
                  <a:lnTo>
                    <a:pt x="2480" y="529"/>
                  </a:lnTo>
                  <a:lnTo>
                    <a:pt x="2480" y="531"/>
                  </a:lnTo>
                  <a:lnTo>
                    <a:pt x="2480" y="534"/>
                  </a:lnTo>
                  <a:lnTo>
                    <a:pt x="2480" y="536"/>
                  </a:lnTo>
                  <a:lnTo>
                    <a:pt x="2480" y="538"/>
                  </a:lnTo>
                  <a:lnTo>
                    <a:pt x="2480" y="569"/>
                  </a:lnTo>
                  <a:lnTo>
                    <a:pt x="2480" y="569"/>
                  </a:lnTo>
                  <a:lnTo>
                    <a:pt x="2479" y="570"/>
                  </a:lnTo>
                  <a:lnTo>
                    <a:pt x="2478" y="572"/>
                  </a:lnTo>
                  <a:lnTo>
                    <a:pt x="2478" y="574"/>
                  </a:lnTo>
                  <a:lnTo>
                    <a:pt x="2478" y="592"/>
                  </a:lnTo>
                  <a:lnTo>
                    <a:pt x="2478" y="596"/>
                  </a:lnTo>
                  <a:lnTo>
                    <a:pt x="2477" y="600"/>
                  </a:lnTo>
                  <a:lnTo>
                    <a:pt x="2477" y="603"/>
                  </a:lnTo>
                  <a:lnTo>
                    <a:pt x="2478" y="607"/>
                  </a:lnTo>
                  <a:lnTo>
                    <a:pt x="2478" y="613"/>
                  </a:lnTo>
                  <a:lnTo>
                    <a:pt x="2479" y="618"/>
                  </a:lnTo>
                  <a:lnTo>
                    <a:pt x="2480" y="623"/>
                  </a:lnTo>
                  <a:lnTo>
                    <a:pt x="2482" y="627"/>
                  </a:lnTo>
                  <a:lnTo>
                    <a:pt x="2483" y="632"/>
                  </a:lnTo>
                  <a:lnTo>
                    <a:pt x="2484" y="635"/>
                  </a:lnTo>
                  <a:lnTo>
                    <a:pt x="2485" y="637"/>
                  </a:lnTo>
                  <a:lnTo>
                    <a:pt x="2487" y="638"/>
                  </a:lnTo>
                  <a:lnTo>
                    <a:pt x="2489" y="638"/>
                  </a:lnTo>
                  <a:lnTo>
                    <a:pt x="2490" y="637"/>
                  </a:lnTo>
                  <a:lnTo>
                    <a:pt x="2493" y="636"/>
                  </a:lnTo>
                  <a:lnTo>
                    <a:pt x="2494" y="635"/>
                  </a:lnTo>
                  <a:lnTo>
                    <a:pt x="2495" y="633"/>
                  </a:lnTo>
                  <a:lnTo>
                    <a:pt x="2498" y="632"/>
                  </a:lnTo>
                  <a:lnTo>
                    <a:pt x="2498" y="631"/>
                  </a:lnTo>
                  <a:lnTo>
                    <a:pt x="2499" y="628"/>
                  </a:lnTo>
                  <a:lnTo>
                    <a:pt x="2499" y="627"/>
                  </a:lnTo>
                  <a:lnTo>
                    <a:pt x="2499" y="626"/>
                  </a:lnTo>
                  <a:lnTo>
                    <a:pt x="2500" y="625"/>
                  </a:lnTo>
                  <a:lnTo>
                    <a:pt x="2502" y="625"/>
                  </a:lnTo>
                  <a:lnTo>
                    <a:pt x="2503" y="625"/>
                  </a:lnTo>
                  <a:lnTo>
                    <a:pt x="2504" y="623"/>
                  </a:lnTo>
                  <a:lnTo>
                    <a:pt x="2504" y="622"/>
                  </a:lnTo>
                  <a:lnTo>
                    <a:pt x="2504" y="621"/>
                  </a:lnTo>
                  <a:lnTo>
                    <a:pt x="2505" y="620"/>
                  </a:lnTo>
                  <a:lnTo>
                    <a:pt x="2505" y="618"/>
                  </a:lnTo>
                  <a:lnTo>
                    <a:pt x="2507" y="618"/>
                  </a:lnTo>
                  <a:lnTo>
                    <a:pt x="2507" y="621"/>
                  </a:lnTo>
                  <a:lnTo>
                    <a:pt x="2507" y="623"/>
                  </a:lnTo>
                  <a:lnTo>
                    <a:pt x="2508" y="626"/>
                  </a:lnTo>
                  <a:lnTo>
                    <a:pt x="2509" y="628"/>
                  </a:lnTo>
                  <a:lnTo>
                    <a:pt x="2509" y="632"/>
                  </a:lnTo>
                  <a:lnTo>
                    <a:pt x="2509" y="636"/>
                  </a:lnTo>
                  <a:lnTo>
                    <a:pt x="2510" y="638"/>
                  </a:lnTo>
                  <a:lnTo>
                    <a:pt x="2512" y="642"/>
                  </a:lnTo>
                  <a:lnTo>
                    <a:pt x="2513" y="645"/>
                  </a:lnTo>
                  <a:lnTo>
                    <a:pt x="2514" y="645"/>
                  </a:lnTo>
                  <a:lnTo>
                    <a:pt x="2515" y="645"/>
                  </a:lnTo>
                  <a:lnTo>
                    <a:pt x="2515" y="645"/>
                  </a:lnTo>
                  <a:lnTo>
                    <a:pt x="2515" y="643"/>
                  </a:lnTo>
                  <a:lnTo>
                    <a:pt x="2515" y="641"/>
                  </a:lnTo>
                  <a:lnTo>
                    <a:pt x="2515" y="638"/>
                  </a:lnTo>
                  <a:lnTo>
                    <a:pt x="2517" y="637"/>
                  </a:lnTo>
                  <a:lnTo>
                    <a:pt x="2517" y="635"/>
                  </a:lnTo>
                  <a:lnTo>
                    <a:pt x="2517" y="633"/>
                  </a:lnTo>
                  <a:lnTo>
                    <a:pt x="2518" y="635"/>
                  </a:lnTo>
                  <a:lnTo>
                    <a:pt x="2519" y="635"/>
                  </a:lnTo>
                  <a:lnTo>
                    <a:pt x="2522" y="636"/>
                  </a:lnTo>
                  <a:lnTo>
                    <a:pt x="2523" y="636"/>
                  </a:lnTo>
                  <a:lnTo>
                    <a:pt x="2524" y="636"/>
                  </a:lnTo>
                  <a:lnTo>
                    <a:pt x="2525" y="633"/>
                  </a:lnTo>
                  <a:lnTo>
                    <a:pt x="2527" y="631"/>
                  </a:lnTo>
                  <a:lnTo>
                    <a:pt x="2527" y="630"/>
                  </a:lnTo>
                  <a:lnTo>
                    <a:pt x="2528" y="628"/>
                  </a:lnTo>
                  <a:lnTo>
                    <a:pt x="2529" y="627"/>
                  </a:lnTo>
                  <a:lnTo>
                    <a:pt x="2530" y="626"/>
                  </a:lnTo>
                  <a:lnTo>
                    <a:pt x="2531" y="623"/>
                  </a:lnTo>
                  <a:lnTo>
                    <a:pt x="2533" y="622"/>
                  </a:lnTo>
                  <a:lnTo>
                    <a:pt x="2533" y="620"/>
                  </a:lnTo>
                  <a:lnTo>
                    <a:pt x="2534" y="618"/>
                  </a:lnTo>
                  <a:lnTo>
                    <a:pt x="2535" y="616"/>
                  </a:lnTo>
                  <a:lnTo>
                    <a:pt x="2538" y="613"/>
                  </a:lnTo>
                  <a:lnTo>
                    <a:pt x="2539" y="611"/>
                  </a:lnTo>
                  <a:lnTo>
                    <a:pt x="2541" y="608"/>
                  </a:lnTo>
                  <a:lnTo>
                    <a:pt x="2543" y="607"/>
                  </a:lnTo>
                  <a:lnTo>
                    <a:pt x="2544" y="608"/>
                  </a:lnTo>
                  <a:lnTo>
                    <a:pt x="2544" y="608"/>
                  </a:lnTo>
                  <a:lnTo>
                    <a:pt x="2545" y="608"/>
                  </a:lnTo>
                  <a:lnTo>
                    <a:pt x="2545" y="611"/>
                  </a:lnTo>
                  <a:lnTo>
                    <a:pt x="2546" y="611"/>
                  </a:lnTo>
                  <a:lnTo>
                    <a:pt x="2548" y="612"/>
                  </a:lnTo>
                  <a:lnTo>
                    <a:pt x="2548" y="613"/>
                  </a:lnTo>
                  <a:lnTo>
                    <a:pt x="2549" y="616"/>
                  </a:lnTo>
                  <a:lnTo>
                    <a:pt x="2550" y="617"/>
                  </a:lnTo>
                  <a:lnTo>
                    <a:pt x="2550" y="620"/>
                  </a:lnTo>
                  <a:lnTo>
                    <a:pt x="2551" y="621"/>
                  </a:lnTo>
                  <a:lnTo>
                    <a:pt x="2553" y="623"/>
                  </a:lnTo>
                  <a:lnTo>
                    <a:pt x="2554" y="623"/>
                  </a:lnTo>
                  <a:lnTo>
                    <a:pt x="2555" y="623"/>
                  </a:lnTo>
                  <a:lnTo>
                    <a:pt x="2556" y="621"/>
                  </a:lnTo>
                  <a:lnTo>
                    <a:pt x="2556" y="620"/>
                  </a:lnTo>
                  <a:lnTo>
                    <a:pt x="2558" y="617"/>
                  </a:lnTo>
                  <a:lnTo>
                    <a:pt x="2558" y="615"/>
                  </a:lnTo>
                  <a:lnTo>
                    <a:pt x="2559" y="612"/>
                  </a:lnTo>
                  <a:lnTo>
                    <a:pt x="2560" y="611"/>
                  </a:lnTo>
                  <a:lnTo>
                    <a:pt x="2561" y="611"/>
                  </a:lnTo>
                  <a:lnTo>
                    <a:pt x="2565" y="606"/>
                  </a:lnTo>
                  <a:lnTo>
                    <a:pt x="2568" y="597"/>
                  </a:lnTo>
                  <a:lnTo>
                    <a:pt x="2566" y="590"/>
                  </a:lnTo>
                  <a:lnTo>
                    <a:pt x="2565" y="586"/>
                  </a:lnTo>
                  <a:lnTo>
                    <a:pt x="2565" y="582"/>
                  </a:lnTo>
                  <a:lnTo>
                    <a:pt x="2566" y="577"/>
                  </a:lnTo>
                  <a:lnTo>
                    <a:pt x="2566" y="574"/>
                  </a:lnTo>
                  <a:lnTo>
                    <a:pt x="2566" y="559"/>
                  </a:lnTo>
                  <a:lnTo>
                    <a:pt x="2568" y="552"/>
                  </a:lnTo>
                  <a:lnTo>
                    <a:pt x="2569" y="547"/>
                  </a:lnTo>
                  <a:lnTo>
                    <a:pt x="2569" y="543"/>
                  </a:lnTo>
                  <a:lnTo>
                    <a:pt x="2569" y="539"/>
                  </a:lnTo>
                  <a:lnTo>
                    <a:pt x="2569" y="536"/>
                  </a:lnTo>
                  <a:lnTo>
                    <a:pt x="2570" y="535"/>
                  </a:lnTo>
                  <a:lnTo>
                    <a:pt x="2570" y="534"/>
                  </a:lnTo>
                  <a:lnTo>
                    <a:pt x="2571" y="533"/>
                  </a:lnTo>
                  <a:lnTo>
                    <a:pt x="2574" y="531"/>
                  </a:lnTo>
                  <a:lnTo>
                    <a:pt x="2575" y="530"/>
                  </a:lnTo>
                  <a:lnTo>
                    <a:pt x="2576" y="531"/>
                  </a:lnTo>
                  <a:lnTo>
                    <a:pt x="2578" y="534"/>
                  </a:lnTo>
                  <a:lnTo>
                    <a:pt x="2579" y="536"/>
                  </a:lnTo>
                  <a:lnTo>
                    <a:pt x="2580" y="539"/>
                  </a:lnTo>
                  <a:lnTo>
                    <a:pt x="2583" y="543"/>
                  </a:lnTo>
                  <a:lnTo>
                    <a:pt x="2584" y="545"/>
                  </a:lnTo>
                  <a:lnTo>
                    <a:pt x="2585" y="547"/>
                  </a:lnTo>
                  <a:lnTo>
                    <a:pt x="2586" y="550"/>
                  </a:lnTo>
                  <a:lnTo>
                    <a:pt x="2588" y="550"/>
                  </a:lnTo>
                  <a:lnTo>
                    <a:pt x="2589" y="550"/>
                  </a:lnTo>
                  <a:lnTo>
                    <a:pt x="2589" y="549"/>
                  </a:lnTo>
                  <a:lnTo>
                    <a:pt x="2590" y="546"/>
                  </a:lnTo>
                  <a:lnTo>
                    <a:pt x="2590" y="543"/>
                  </a:lnTo>
                  <a:lnTo>
                    <a:pt x="2591" y="535"/>
                  </a:lnTo>
                  <a:lnTo>
                    <a:pt x="2591" y="526"/>
                  </a:lnTo>
                  <a:lnTo>
                    <a:pt x="2590" y="516"/>
                  </a:lnTo>
                  <a:lnTo>
                    <a:pt x="2589" y="515"/>
                  </a:lnTo>
                  <a:lnTo>
                    <a:pt x="2589" y="514"/>
                  </a:lnTo>
                  <a:lnTo>
                    <a:pt x="2588" y="515"/>
                  </a:lnTo>
                  <a:lnTo>
                    <a:pt x="2586" y="515"/>
                  </a:lnTo>
                  <a:lnTo>
                    <a:pt x="2586" y="516"/>
                  </a:lnTo>
                  <a:lnTo>
                    <a:pt x="2585" y="516"/>
                  </a:lnTo>
                  <a:lnTo>
                    <a:pt x="2583" y="518"/>
                  </a:lnTo>
                  <a:lnTo>
                    <a:pt x="2580" y="519"/>
                  </a:lnTo>
                  <a:lnTo>
                    <a:pt x="2576" y="518"/>
                  </a:lnTo>
                  <a:lnTo>
                    <a:pt x="2575" y="516"/>
                  </a:lnTo>
                  <a:lnTo>
                    <a:pt x="2573" y="514"/>
                  </a:lnTo>
                  <a:lnTo>
                    <a:pt x="2571" y="510"/>
                  </a:lnTo>
                  <a:lnTo>
                    <a:pt x="2571" y="506"/>
                  </a:lnTo>
                  <a:lnTo>
                    <a:pt x="2573" y="503"/>
                  </a:lnTo>
                  <a:lnTo>
                    <a:pt x="2575" y="498"/>
                  </a:lnTo>
                  <a:lnTo>
                    <a:pt x="2574" y="497"/>
                  </a:lnTo>
                  <a:lnTo>
                    <a:pt x="2574" y="493"/>
                  </a:lnTo>
                  <a:lnTo>
                    <a:pt x="2574" y="489"/>
                  </a:lnTo>
                  <a:lnTo>
                    <a:pt x="2575" y="485"/>
                  </a:lnTo>
                  <a:lnTo>
                    <a:pt x="2575" y="483"/>
                  </a:lnTo>
                  <a:lnTo>
                    <a:pt x="2575" y="483"/>
                  </a:lnTo>
                  <a:lnTo>
                    <a:pt x="2576" y="483"/>
                  </a:lnTo>
                  <a:lnTo>
                    <a:pt x="2578" y="483"/>
                  </a:lnTo>
                  <a:lnTo>
                    <a:pt x="2579" y="484"/>
                  </a:lnTo>
                  <a:lnTo>
                    <a:pt x="2580" y="485"/>
                  </a:lnTo>
                  <a:lnTo>
                    <a:pt x="2583" y="484"/>
                  </a:lnTo>
                  <a:lnTo>
                    <a:pt x="2584" y="483"/>
                  </a:lnTo>
                  <a:lnTo>
                    <a:pt x="2585" y="480"/>
                  </a:lnTo>
                  <a:lnTo>
                    <a:pt x="2586" y="478"/>
                  </a:lnTo>
                  <a:lnTo>
                    <a:pt x="2588" y="475"/>
                  </a:lnTo>
                  <a:lnTo>
                    <a:pt x="2589" y="475"/>
                  </a:lnTo>
                  <a:lnTo>
                    <a:pt x="2590" y="475"/>
                  </a:lnTo>
                  <a:lnTo>
                    <a:pt x="2593" y="475"/>
                  </a:lnTo>
                  <a:lnTo>
                    <a:pt x="2595" y="474"/>
                  </a:lnTo>
                  <a:lnTo>
                    <a:pt x="2598" y="473"/>
                  </a:lnTo>
                  <a:lnTo>
                    <a:pt x="2600" y="472"/>
                  </a:lnTo>
                  <a:lnTo>
                    <a:pt x="2602" y="474"/>
                  </a:lnTo>
                  <a:lnTo>
                    <a:pt x="2604" y="475"/>
                  </a:lnTo>
                  <a:lnTo>
                    <a:pt x="2605" y="477"/>
                  </a:lnTo>
                  <a:lnTo>
                    <a:pt x="2606" y="478"/>
                  </a:lnTo>
                  <a:lnTo>
                    <a:pt x="2607" y="479"/>
                  </a:lnTo>
                  <a:lnTo>
                    <a:pt x="2610" y="478"/>
                  </a:lnTo>
                  <a:lnTo>
                    <a:pt x="2610" y="477"/>
                  </a:lnTo>
                  <a:lnTo>
                    <a:pt x="2611" y="475"/>
                  </a:lnTo>
                  <a:lnTo>
                    <a:pt x="2612" y="473"/>
                  </a:lnTo>
                  <a:lnTo>
                    <a:pt x="2614" y="472"/>
                  </a:lnTo>
                  <a:lnTo>
                    <a:pt x="2615" y="472"/>
                  </a:lnTo>
                  <a:lnTo>
                    <a:pt x="2616" y="469"/>
                  </a:lnTo>
                  <a:lnTo>
                    <a:pt x="2617" y="468"/>
                  </a:lnTo>
                  <a:lnTo>
                    <a:pt x="2619" y="468"/>
                  </a:lnTo>
                  <a:lnTo>
                    <a:pt x="2620" y="468"/>
                  </a:lnTo>
                  <a:lnTo>
                    <a:pt x="2621" y="468"/>
                  </a:lnTo>
                  <a:lnTo>
                    <a:pt x="2622" y="469"/>
                  </a:lnTo>
                  <a:lnTo>
                    <a:pt x="2624" y="469"/>
                  </a:lnTo>
                  <a:lnTo>
                    <a:pt x="2625" y="469"/>
                  </a:lnTo>
                  <a:lnTo>
                    <a:pt x="2625" y="469"/>
                  </a:lnTo>
                  <a:lnTo>
                    <a:pt x="2626" y="468"/>
                  </a:lnTo>
                  <a:lnTo>
                    <a:pt x="2626" y="467"/>
                  </a:lnTo>
                  <a:lnTo>
                    <a:pt x="2626" y="464"/>
                  </a:lnTo>
                  <a:lnTo>
                    <a:pt x="2626" y="463"/>
                  </a:lnTo>
                  <a:lnTo>
                    <a:pt x="2625" y="462"/>
                  </a:lnTo>
                  <a:lnTo>
                    <a:pt x="2625" y="462"/>
                  </a:lnTo>
                  <a:lnTo>
                    <a:pt x="2624" y="462"/>
                  </a:lnTo>
                  <a:lnTo>
                    <a:pt x="2622" y="462"/>
                  </a:lnTo>
                  <a:lnTo>
                    <a:pt x="2622" y="460"/>
                  </a:lnTo>
                  <a:lnTo>
                    <a:pt x="2621" y="458"/>
                  </a:lnTo>
                  <a:lnTo>
                    <a:pt x="2620" y="457"/>
                  </a:lnTo>
                  <a:lnTo>
                    <a:pt x="2619" y="457"/>
                  </a:lnTo>
                  <a:lnTo>
                    <a:pt x="2617" y="454"/>
                  </a:lnTo>
                  <a:lnTo>
                    <a:pt x="2617" y="454"/>
                  </a:lnTo>
                  <a:lnTo>
                    <a:pt x="2616" y="454"/>
                  </a:lnTo>
                  <a:lnTo>
                    <a:pt x="2616" y="457"/>
                  </a:lnTo>
                  <a:lnTo>
                    <a:pt x="2616" y="459"/>
                  </a:lnTo>
                  <a:lnTo>
                    <a:pt x="2614" y="460"/>
                  </a:lnTo>
                  <a:lnTo>
                    <a:pt x="2611" y="462"/>
                  </a:lnTo>
                  <a:lnTo>
                    <a:pt x="2611" y="462"/>
                  </a:lnTo>
                  <a:lnTo>
                    <a:pt x="2609" y="462"/>
                  </a:lnTo>
                  <a:lnTo>
                    <a:pt x="2606" y="462"/>
                  </a:lnTo>
                  <a:lnTo>
                    <a:pt x="2602" y="460"/>
                  </a:lnTo>
                  <a:lnTo>
                    <a:pt x="2600" y="459"/>
                  </a:lnTo>
                  <a:lnTo>
                    <a:pt x="2598" y="460"/>
                  </a:lnTo>
                  <a:lnTo>
                    <a:pt x="2595" y="462"/>
                  </a:lnTo>
                  <a:lnTo>
                    <a:pt x="2593" y="462"/>
                  </a:lnTo>
                  <a:lnTo>
                    <a:pt x="2591" y="460"/>
                  </a:lnTo>
                  <a:lnTo>
                    <a:pt x="2591" y="459"/>
                  </a:lnTo>
                  <a:lnTo>
                    <a:pt x="2590" y="457"/>
                  </a:lnTo>
                  <a:lnTo>
                    <a:pt x="2590" y="457"/>
                  </a:lnTo>
                  <a:lnTo>
                    <a:pt x="2589" y="455"/>
                  </a:lnTo>
                  <a:lnTo>
                    <a:pt x="2588" y="457"/>
                  </a:lnTo>
                  <a:lnTo>
                    <a:pt x="2586" y="457"/>
                  </a:lnTo>
                  <a:lnTo>
                    <a:pt x="2585" y="459"/>
                  </a:lnTo>
                  <a:lnTo>
                    <a:pt x="2585" y="460"/>
                  </a:lnTo>
                  <a:lnTo>
                    <a:pt x="2584" y="463"/>
                  </a:lnTo>
                  <a:lnTo>
                    <a:pt x="2583" y="464"/>
                  </a:lnTo>
                  <a:lnTo>
                    <a:pt x="2580" y="467"/>
                  </a:lnTo>
                  <a:lnTo>
                    <a:pt x="2578" y="467"/>
                  </a:lnTo>
                  <a:lnTo>
                    <a:pt x="2575" y="467"/>
                  </a:lnTo>
                  <a:lnTo>
                    <a:pt x="2574" y="469"/>
                  </a:lnTo>
                  <a:lnTo>
                    <a:pt x="2571" y="472"/>
                  </a:lnTo>
                  <a:lnTo>
                    <a:pt x="2569" y="472"/>
                  </a:lnTo>
                  <a:lnTo>
                    <a:pt x="2569" y="467"/>
                  </a:lnTo>
                  <a:lnTo>
                    <a:pt x="2570" y="467"/>
                  </a:lnTo>
                  <a:lnTo>
                    <a:pt x="2570" y="467"/>
                  </a:lnTo>
                  <a:lnTo>
                    <a:pt x="2571" y="465"/>
                  </a:lnTo>
                  <a:lnTo>
                    <a:pt x="2571" y="464"/>
                  </a:lnTo>
                  <a:lnTo>
                    <a:pt x="2574" y="464"/>
                  </a:lnTo>
                  <a:lnTo>
                    <a:pt x="2574" y="463"/>
                  </a:lnTo>
                  <a:lnTo>
                    <a:pt x="2574" y="460"/>
                  </a:lnTo>
                  <a:lnTo>
                    <a:pt x="2571" y="457"/>
                  </a:lnTo>
                  <a:lnTo>
                    <a:pt x="2571" y="453"/>
                  </a:lnTo>
                  <a:lnTo>
                    <a:pt x="2570" y="450"/>
                  </a:lnTo>
                  <a:lnTo>
                    <a:pt x="2569" y="448"/>
                  </a:lnTo>
                  <a:lnTo>
                    <a:pt x="2568" y="446"/>
                  </a:lnTo>
                  <a:lnTo>
                    <a:pt x="2565" y="443"/>
                  </a:lnTo>
                  <a:lnTo>
                    <a:pt x="2564" y="441"/>
                  </a:lnTo>
                  <a:lnTo>
                    <a:pt x="2564" y="441"/>
                  </a:lnTo>
                  <a:lnTo>
                    <a:pt x="2563" y="439"/>
                  </a:lnTo>
                  <a:lnTo>
                    <a:pt x="2563" y="437"/>
                  </a:lnTo>
                  <a:lnTo>
                    <a:pt x="2561" y="436"/>
                  </a:lnTo>
                  <a:lnTo>
                    <a:pt x="2560" y="433"/>
                  </a:lnTo>
                  <a:lnTo>
                    <a:pt x="2559" y="433"/>
                  </a:lnTo>
                  <a:lnTo>
                    <a:pt x="2559" y="431"/>
                  </a:lnTo>
                  <a:lnTo>
                    <a:pt x="2558" y="428"/>
                  </a:lnTo>
                  <a:lnTo>
                    <a:pt x="2556" y="424"/>
                  </a:lnTo>
                  <a:lnTo>
                    <a:pt x="2556" y="421"/>
                  </a:lnTo>
                  <a:lnTo>
                    <a:pt x="2556" y="417"/>
                  </a:lnTo>
                  <a:lnTo>
                    <a:pt x="2558" y="414"/>
                  </a:lnTo>
                  <a:lnTo>
                    <a:pt x="2558" y="412"/>
                  </a:lnTo>
                  <a:lnTo>
                    <a:pt x="2559" y="408"/>
                  </a:lnTo>
                  <a:lnTo>
                    <a:pt x="2559" y="404"/>
                  </a:lnTo>
                  <a:lnTo>
                    <a:pt x="2558" y="393"/>
                  </a:lnTo>
                  <a:lnTo>
                    <a:pt x="2556" y="381"/>
                  </a:lnTo>
                  <a:lnTo>
                    <a:pt x="2556" y="357"/>
                  </a:lnTo>
                  <a:lnTo>
                    <a:pt x="2564" y="350"/>
                  </a:lnTo>
                  <a:lnTo>
                    <a:pt x="2565" y="347"/>
                  </a:lnTo>
                  <a:lnTo>
                    <a:pt x="2566" y="345"/>
                  </a:lnTo>
                  <a:lnTo>
                    <a:pt x="2566" y="341"/>
                  </a:lnTo>
                  <a:lnTo>
                    <a:pt x="2568" y="337"/>
                  </a:lnTo>
                  <a:lnTo>
                    <a:pt x="2569" y="334"/>
                  </a:lnTo>
                  <a:lnTo>
                    <a:pt x="2570" y="329"/>
                  </a:lnTo>
                  <a:lnTo>
                    <a:pt x="2571" y="324"/>
                  </a:lnTo>
                  <a:lnTo>
                    <a:pt x="2571" y="319"/>
                  </a:lnTo>
                  <a:lnTo>
                    <a:pt x="2574" y="314"/>
                  </a:lnTo>
                  <a:lnTo>
                    <a:pt x="2574" y="310"/>
                  </a:lnTo>
                  <a:lnTo>
                    <a:pt x="2574" y="306"/>
                  </a:lnTo>
                  <a:lnTo>
                    <a:pt x="2575" y="303"/>
                  </a:lnTo>
                  <a:lnTo>
                    <a:pt x="2578" y="300"/>
                  </a:lnTo>
                  <a:lnTo>
                    <a:pt x="2579" y="298"/>
                  </a:lnTo>
                  <a:lnTo>
                    <a:pt x="2580" y="295"/>
                  </a:lnTo>
                  <a:lnTo>
                    <a:pt x="2580" y="285"/>
                  </a:lnTo>
                  <a:lnTo>
                    <a:pt x="2576" y="275"/>
                  </a:lnTo>
                  <a:lnTo>
                    <a:pt x="2571" y="266"/>
                  </a:lnTo>
                  <a:lnTo>
                    <a:pt x="2569" y="264"/>
                  </a:lnTo>
                  <a:lnTo>
                    <a:pt x="2566" y="261"/>
                  </a:lnTo>
                  <a:lnTo>
                    <a:pt x="2564" y="261"/>
                  </a:lnTo>
                  <a:lnTo>
                    <a:pt x="2563" y="260"/>
                  </a:lnTo>
                  <a:lnTo>
                    <a:pt x="2560" y="260"/>
                  </a:lnTo>
                  <a:lnTo>
                    <a:pt x="2558" y="260"/>
                  </a:lnTo>
                  <a:lnTo>
                    <a:pt x="2556" y="261"/>
                  </a:lnTo>
                  <a:lnTo>
                    <a:pt x="2554" y="260"/>
                  </a:lnTo>
                  <a:lnTo>
                    <a:pt x="2554" y="260"/>
                  </a:lnTo>
                  <a:lnTo>
                    <a:pt x="2553" y="261"/>
                  </a:lnTo>
                  <a:lnTo>
                    <a:pt x="2553" y="263"/>
                  </a:lnTo>
                  <a:lnTo>
                    <a:pt x="2553" y="265"/>
                  </a:lnTo>
                  <a:lnTo>
                    <a:pt x="2554" y="266"/>
                  </a:lnTo>
                  <a:lnTo>
                    <a:pt x="2554" y="269"/>
                  </a:lnTo>
                  <a:lnTo>
                    <a:pt x="2553" y="270"/>
                  </a:lnTo>
                  <a:lnTo>
                    <a:pt x="2553" y="270"/>
                  </a:lnTo>
                  <a:lnTo>
                    <a:pt x="2551" y="270"/>
                  </a:lnTo>
                  <a:lnTo>
                    <a:pt x="2550" y="271"/>
                  </a:lnTo>
                  <a:lnTo>
                    <a:pt x="2549" y="273"/>
                  </a:lnTo>
                  <a:lnTo>
                    <a:pt x="2549" y="274"/>
                  </a:lnTo>
                  <a:lnTo>
                    <a:pt x="2548" y="285"/>
                  </a:lnTo>
                  <a:lnTo>
                    <a:pt x="2550" y="296"/>
                  </a:lnTo>
                  <a:lnTo>
                    <a:pt x="2551" y="307"/>
                  </a:lnTo>
                  <a:lnTo>
                    <a:pt x="2551" y="317"/>
                  </a:lnTo>
                  <a:lnTo>
                    <a:pt x="2549" y="324"/>
                  </a:lnTo>
                  <a:lnTo>
                    <a:pt x="2545" y="329"/>
                  </a:lnTo>
                  <a:lnTo>
                    <a:pt x="2545" y="334"/>
                  </a:lnTo>
                  <a:lnTo>
                    <a:pt x="2543" y="339"/>
                  </a:lnTo>
                  <a:lnTo>
                    <a:pt x="2540" y="342"/>
                  </a:lnTo>
                  <a:lnTo>
                    <a:pt x="2538" y="345"/>
                  </a:lnTo>
                  <a:lnTo>
                    <a:pt x="2535" y="349"/>
                  </a:lnTo>
                  <a:lnTo>
                    <a:pt x="2533" y="352"/>
                  </a:lnTo>
                  <a:lnTo>
                    <a:pt x="2529" y="360"/>
                  </a:lnTo>
                  <a:lnTo>
                    <a:pt x="2527" y="368"/>
                  </a:lnTo>
                  <a:lnTo>
                    <a:pt x="2528" y="378"/>
                  </a:lnTo>
                  <a:lnTo>
                    <a:pt x="2528" y="386"/>
                  </a:lnTo>
                  <a:lnTo>
                    <a:pt x="2529" y="392"/>
                  </a:lnTo>
                  <a:lnTo>
                    <a:pt x="2528" y="400"/>
                  </a:lnTo>
                  <a:lnTo>
                    <a:pt x="2528" y="402"/>
                  </a:lnTo>
                  <a:lnTo>
                    <a:pt x="2527" y="404"/>
                  </a:lnTo>
                  <a:lnTo>
                    <a:pt x="2527" y="408"/>
                  </a:lnTo>
                  <a:lnTo>
                    <a:pt x="2528" y="412"/>
                  </a:lnTo>
                  <a:lnTo>
                    <a:pt x="2528" y="418"/>
                  </a:lnTo>
                  <a:lnTo>
                    <a:pt x="2528" y="423"/>
                  </a:lnTo>
                  <a:lnTo>
                    <a:pt x="2530" y="428"/>
                  </a:lnTo>
                  <a:lnTo>
                    <a:pt x="2530" y="431"/>
                  </a:lnTo>
                  <a:lnTo>
                    <a:pt x="2531" y="432"/>
                  </a:lnTo>
                  <a:lnTo>
                    <a:pt x="2533" y="434"/>
                  </a:lnTo>
                  <a:lnTo>
                    <a:pt x="2534" y="436"/>
                  </a:lnTo>
                  <a:lnTo>
                    <a:pt x="2535" y="438"/>
                  </a:lnTo>
                  <a:lnTo>
                    <a:pt x="2535" y="441"/>
                  </a:lnTo>
                  <a:lnTo>
                    <a:pt x="2536" y="443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9" y="447"/>
                  </a:lnTo>
                  <a:lnTo>
                    <a:pt x="2540" y="449"/>
                  </a:lnTo>
                  <a:lnTo>
                    <a:pt x="2541" y="450"/>
                  </a:lnTo>
                  <a:lnTo>
                    <a:pt x="2543" y="454"/>
                  </a:lnTo>
                  <a:lnTo>
                    <a:pt x="2543" y="458"/>
                  </a:lnTo>
                  <a:lnTo>
                    <a:pt x="2543" y="462"/>
                  </a:lnTo>
                  <a:lnTo>
                    <a:pt x="2543" y="464"/>
                  </a:lnTo>
                  <a:lnTo>
                    <a:pt x="2543" y="472"/>
                  </a:lnTo>
                  <a:lnTo>
                    <a:pt x="2543" y="479"/>
                  </a:lnTo>
                  <a:lnTo>
                    <a:pt x="2541" y="487"/>
                  </a:lnTo>
                  <a:lnTo>
                    <a:pt x="2538" y="490"/>
                  </a:lnTo>
                  <a:lnTo>
                    <a:pt x="2534" y="495"/>
                  </a:lnTo>
                  <a:lnTo>
                    <a:pt x="2530" y="504"/>
                  </a:lnTo>
                  <a:lnTo>
                    <a:pt x="2530" y="514"/>
                  </a:lnTo>
                  <a:lnTo>
                    <a:pt x="2531" y="518"/>
                  </a:lnTo>
                  <a:lnTo>
                    <a:pt x="2531" y="521"/>
                  </a:lnTo>
                  <a:lnTo>
                    <a:pt x="2531" y="525"/>
                  </a:lnTo>
                  <a:lnTo>
                    <a:pt x="2530" y="529"/>
                  </a:lnTo>
                  <a:lnTo>
                    <a:pt x="2530" y="533"/>
                  </a:lnTo>
                  <a:lnTo>
                    <a:pt x="2530" y="535"/>
                  </a:lnTo>
                  <a:lnTo>
                    <a:pt x="2531" y="539"/>
                  </a:lnTo>
                  <a:lnTo>
                    <a:pt x="2533" y="540"/>
                  </a:lnTo>
                  <a:lnTo>
                    <a:pt x="2533" y="543"/>
                  </a:lnTo>
                  <a:lnTo>
                    <a:pt x="2534" y="546"/>
                  </a:lnTo>
                  <a:lnTo>
                    <a:pt x="2534" y="550"/>
                  </a:lnTo>
                  <a:lnTo>
                    <a:pt x="2533" y="555"/>
                  </a:lnTo>
                  <a:lnTo>
                    <a:pt x="2533" y="559"/>
                  </a:lnTo>
                  <a:lnTo>
                    <a:pt x="2530" y="564"/>
                  </a:lnTo>
                  <a:lnTo>
                    <a:pt x="2529" y="569"/>
                  </a:lnTo>
                  <a:lnTo>
                    <a:pt x="2528" y="574"/>
                  </a:lnTo>
                  <a:lnTo>
                    <a:pt x="2527" y="577"/>
                  </a:lnTo>
                  <a:lnTo>
                    <a:pt x="2525" y="577"/>
                  </a:lnTo>
                  <a:lnTo>
                    <a:pt x="2524" y="577"/>
                  </a:lnTo>
                  <a:lnTo>
                    <a:pt x="2523" y="577"/>
                  </a:lnTo>
                  <a:lnTo>
                    <a:pt x="2520" y="576"/>
                  </a:lnTo>
                  <a:lnTo>
                    <a:pt x="2519" y="575"/>
                  </a:lnTo>
                  <a:lnTo>
                    <a:pt x="2518" y="575"/>
                  </a:lnTo>
                  <a:lnTo>
                    <a:pt x="2517" y="576"/>
                  </a:lnTo>
                  <a:lnTo>
                    <a:pt x="2515" y="580"/>
                  </a:lnTo>
                  <a:lnTo>
                    <a:pt x="2514" y="584"/>
                  </a:lnTo>
                  <a:lnTo>
                    <a:pt x="2513" y="587"/>
                  </a:lnTo>
                  <a:lnTo>
                    <a:pt x="2512" y="590"/>
                  </a:lnTo>
                  <a:lnTo>
                    <a:pt x="2510" y="591"/>
                  </a:lnTo>
                  <a:lnTo>
                    <a:pt x="2508" y="591"/>
                  </a:lnTo>
                  <a:lnTo>
                    <a:pt x="2505" y="591"/>
                  </a:lnTo>
                  <a:lnTo>
                    <a:pt x="2504" y="592"/>
                  </a:lnTo>
                  <a:lnTo>
                    <a:pt x="2502" y="598"/>
                  </a:lnTo>
                  <a:lnTo>
                    <a:pt x="2500" y="606"/>
                  </a:lnTo>
                  <a:lnTo>
                    <a:pt x="2497" y="613"/>
                  </a:lnTo>
                  <a:lnTo>
                    <a:pt x="2495" y="613"/>
                  </a:lnTo>
                  <a:lnTo>
                    <a:pt x="2493" y="613"/>
                  </a:lnTo>
                  <a:lnTo>
                    <a:pt x="2492" y="612"/>
                  </a:lnTo>
                  <a:lnTo>
                    <a:pt x="2489" y="612"/>
                  </a:lnTo>
                  <a:lnTo>
                    <a:pt x="2487" y="611"/>
                  </a:lnTo>
                  <a:lnTo>
                    <a:pt x="2485" y="610"/>
                  </a:lnTo>
                  <a:lnTo>
                    <a:pt x="2484" y="608"/>
                  </a:lnTo>
                  <a:lnTo>
                    <a:pt x="2484" y="606"/>
                  </a:lnTo>
                  <a:lnTo>
                    <a:pt x="2485" y="602"/>
                  </a:lnTo>
                  <a:lnTo>
                    <a:pt x="2487" y="601"/>
                  </a:lnTo>
                  <a:lnTo>
                    <a:pt x="2487" y="598"/>
                  </a:lnTo>
                  <a:lnTo>
                    <a:pt x="2488" y="595"/>
                  </a:lnTo>
                  <a:lnTo>
                    <a:pt x="2488" y="592"/>
                  </a:lnTo>
                  <a:lnTo>
                    <a:pt x="2488" y="579"/>
                  </a:lnTo>
                  <a:lnTo>
                    <a:pt x="2488" y="576"/>
                  </a:lnTo>
                  <a:lnTo>
                    <a:pt x="2489" y="575"/>
                  </a:lnTo>
                  <a:lnTo>
                    <a:pt x="2489" y="575"/>
                  </a:lnTo>
                  <a:lnTo>
                    <a:pt x="2490" y="575"/>
                  </a:lnTo>
                  <a:lnTo>
                    <a:pt x="2492" y="575"/>
                  </a:lnTo>
                  <a:lnTo>
                    <a:pt x="2493" y="575"/>
                  </a:lnTo>
                  <a:lnTo>
                    <a:pt x="2494" y="574"/>
                  </a:lnTo>
                  <a:lnTo>
                    <a:pt x="2495" y="574"/>
                  </a:lnTo>
                  <a:lnTo>
                    <a:pt x="2497" y="571"/>
                  </a:lnTo>
                  <a:lnTo>
                    <a:pt x="2498" y="569"/>
                  </a:lnTo>
                  <a:lnTo>
                    <a:pt x="2499" y="566"/>
                  </a:lnTo>
                  <a:lnTo>
                    <a:pt x="2499" y="560"/>
                  </a:lnTo>
                  <a:lnTo>
                    <a:pt x="2498" y="551"/>
                  </a:lnTo>
                  <a:lnTo>
                    <a:pt x="2495" y="544"/>
                  </a:lnTo>
                  <a:lnTo>
                    <a:pt x="2494" y="538"/>
                  </a:lnTo>
                  <a:lnTo>
                    <a:pt x="2493" y="535"/>
                  </a:lnTo>
                  <a:lnTo>
                    <a:pt x="2492" y="531"/>
                  </a:lnTo>
                  <a:lnTo>
                    <a:pt x="2490" y="529"/>
                  </a:lnTo>
                  <a:lnTo>
                    <a:pt x="2488" y="524"/>
                  </a:lnTo>
                  <a:lnTo>
                    <a:pt x="2489" y="519"/>
                  </a:lnTo>
                  <a:lnTo>
                    <a:pt x="2492" y="515"/>
                  </a:lnTo>
                  <a:lnTo>
                    <a:pt x="2494" y="511"/>
                  </a:lnTo>
                  <a:lnTo>
                    <a:pt x="2495" y="508"/>
                  </a:lnTo>
                  <a:lnTo>
                    <a:pt x="2498" y="504"/>
                  </a:lnTo>
                  <a:lnTo>
                    <a:pt x="2500" y="500"/>
                  </a:lnTo>
                  <a:lnTo>
                    <a:pt x="2502" y="498"/>
                  </a:lnTo>
                  <a:lnTo>
                    <a:pt x="2504" y="493"/>
                  </a:lnTo>
                  <a:lnTo>
                    <a:pt x="2504" y="490"/>
                  </a:lnTo>
                  <a:lnTo>
                    <a:pt x="2503" y="488"/>
                  </a:lnTo>
                  <a:lnTo>
                    <a:pt x="2502" y="485"/>
                  </a:lnTo>
                  <a:lnTo>
                    <a:pt x="2500" y="485"/>
                  </a:lnTo>
                  <a:lnTo>
                    <a:pt x="2499" y="487"/>
                  </a:lnTo>
                  <a:lnTo>
                    <a:pt x="2499" y="489"/>
                  </a:lnTo>
                  <a:lnTo>
                    <a:pt x="2499" y="490"/>
                  </a:lnTo>
                  <a:lnTo>
                    <a:pt x="2497" y="495"/>
                  </a:lnTo>
                  <a:lnTo>
                    <a:pt x="2495" y="499"/>
                  </a:lnTo>
                  <a:lnTo>
                    <a:pt x="2493" y="503"/>
                  </a:lnTo>
                  <a:lnTo>
                    <a:pt x="2490" y="506"/>
                  </a:lnTo>
                  <a:lnTo>
                    <a:pt x="2489" y="508"/>
                  </a:lnTo>
                  <a:lnTo>
                    <a:pt x="2488" y="508"/>
                  </a:lnTo>
                  <a:lnTo>
                    <a:pt x="2487" y="508"/>
                  </a:lnTo>
                  <a:lnTo>
                    <a:pt x="2487" y="506"/>
                  </a:lnTo>
                  <a:lnTo>
                    <a:pt x="2485" y="504"/>
                  </a:lnTo>
                  <a:lnTo>
                    <a:pt x="2485" y="501"/>
                  </a:lnTo>
                  <a:lnTo>
                    <a:pt x="2484" y="498"/>
                  </a:lnTo>
                  <a:lnTo>
                    <a:pt x="2484" y="494"/>
                  </a:lnTo>
                  <a:lnTo>
                    <a:pt x="2483" y="490"/>
                  </a:lnTo>
                  <a:lnTo>
                    <a:pt x="2483" y="483"/>
                  </a:lnTo>
                  <a:lnTo>
                    <a:pt x="2483" y="474"/>
                  </a:lnTo>
                  <a:lnTo>
                    <a:pt x="2482" y="467"/>
                  </a:lnTo>
                  <a:lnTo>
                    <a:pt x="2478" y="462"/>
                  </a:lnTo>
                  <a:lnTo>
                    <a:pt x="2477" y="462"/>
                  </a:lnTo>
                  <a:lnTo>
                    <a:pt x="2477" y="462"/>
                  </a:lnTo>
                  <a:lnTo>
                    <a:pt x="2477" y="463"/>
                  </a:lnTo>
                  <a:lnTo>
                    <a:pt x="2477" y="465"/>
                  </a:lnTo>
                  <a:lnTo>
                    <a:pt x="2478" y="468"/>
                  </a:lnTo>
                  <a:lnTo>
                    <a:pt x="2478" y="470"/>
                  </a:lnTo>
                  <a:lnTo>
                    <a:pt x="2478" y="472"/>
                  </a:lnTo>
                  <a:lnTo>
                    <a:pt x="2478" y="475"/>
                  </a:lnTo>
                  <a:lnTo>
                    <a:pt x="2478" y="477"/>
                  </a:lnTo>
                  <a:lnTo>
                    <a:pt x="2477" y="478"/>
                  </a:lnTo>
                  <a:lnTo>
                    <a:pt x="2475" y="480"/>
                  </a:lnTo>
                  <a:lnTo>
                    <a:pt x="2474" y="482"/>
                  </a:lnTo>
                  <a:lnTo>
                    <a:pt x="2473" y="484"/>
                  </a:lnTo>
                  <a:lnTo>
                    <a:pt x="2472" y="487"/>
                  </a:lnTo>
                  <a:lnTo>
                    <a:pt x="2470" y="490"/>
                  </a:lnTo>
                  <a:lnTo>
                    <a:pt x="2469" y="495"/>
                  </a:lnTo>
                  <a:lnTo>
                    <a:pt x="2467" y="500"/>
                  </a:lnTo>
                  <a:lnTo>
                    <a:pt x="2464" y="504"/>
                  </a:lnTo>
                  <a:lnTo>
                    <a:pt x="2463" y="504"/>
                  </a:lnTo>
                  <a:lnTo>
                    <a:pt x="2462" y="504"/>
                  </a:lnTo>
                  <a:lnTo>
                    <a:pt x="2462" y="505"/>
                  </a:lnTo>
                  <a:lnTo>
                    <a:pt x="2459" y="506"/>
                  </a:lnTo>
                  <a:lnTo>
                    <a:pt x="2457" y="509"/>
                  </a:lnTo>
                  <a:lnTo>
                    <a:pt x="2456" y="510"/>
                  </a:lnTo>
                  <a:lnTo>
                    <a:pt x="2453" y="510"/>
                  </a:lnTo>
                  <a:lnTo>
                    <a:pt x="2451" y="510"/>
                  </a:lnTo>
                  <a:lnTo>
                    <a:pt x="2447" y="509"/>
                  </a:lnTo>
                  <a:lnTo>
                    <a:pt x="2444" y="506"/>
                  </a:lnTo>
                  <a:lnTo>
                    <a:pt x="2442" y="504"/>
                  </a:lnTo>
                  <a:lnTo>
                    <a:pt x="2438" y="504"/>
                  </a:lnTo>
                  <a:lnTo>
                    <a:pt x="2438" y="503"/>
                  </a:lnTo>
                  <a:lnTo>
                    <a:pt x="2437" y="501"/>
                  </a:lnTo>
                  <a:lnTo>
                    <a:pt x="2436" y="500"/>
                  </a:lnTo>
                  <a:lnTo>
                    <a:pt x="2433" y="498"/>
                  </a:lnTo>
                  <a:lnTo>
                    <a:pt x="2434" y="484"/>
                  </a:lnTo>
                  <a:lnTo>
                    <a:pt x="2436" y="472"/>
                  </a:lnTo>
                  <a:lnTo>
                    <a:pt x="2434" y="467"/>
                  </a:lnTo>
                  <a:lnTo>
                    <a:pt x="2433" y="463"/>
                  </a:lnTo>
                  <a:lnTo>
                    <a:pt x="2431" y="458"/>
                  </a:lnTo>
                  <a:lnTo>
                    <a:pt x="2431" y="452"/>
                  </a:lnTo>
                  <a:lnTo>
                    <a:pt x="2431" y="448"/>
                  </a:lnTo>
                  <a:lnTo>
                    <a:pt x="2431" y="443"/>
                  </a:lnTo>
                  <a:lnTo>
                    <a:pt x="2431" y="439"/>
                  </a:lnTo>
                  <a:lnTo>
                    <a:pt x="2429" y="436"/>
                  </a:lnTo>
                  <a:lnTo>
                    <a:pt x="2428" y="433"/>
                  </a:lnTo>
                  <a:lnTo>
                    <a:pt x="2427" y="432"/>
                  </a:lnTo>
                  <a:lnTo>
                    <a:pt x="2424" y="432"/>
                  </a:lnTo>
                  <a:lnTo>
                    <a:pt x="2422" y="433"/>
                  </a:lnTo>
                  <a:lnTo>
                    <a:pt x="2421" y="433"/>
                  </a:lnTo>
                  <a:lnTo>
                    <a:pt x="2418" y="432"/>
                  </a:lnTo>
                  <a:lnTo>
                    <a:pt x="2417" y="431"/>
                  </a:lnTo>
                  <a:lnTo>
                    <a:pt x="2414" y="428"/>
                  </a:lnTo>
                  <a:lnTo>
                    <a:pt x="2412" y="427"/>
                  </a:lnTo>
                  <a:lnTo>
                    <a:pt x="2411" y="423"/>
                  </a:lnTo>
                  <a:lnTo>
                    <a:pt x="2409" y="421"/>
                  </a:lnTo>
                  <a:lnTo>
                    <a:pt x="2413" y="421"/>
                  </a:lnTo>
                  <a:lnTo>
                    <a:pt x="2416" y="422"/>
                  </a:lnTo>
                  <a:lnTo>
                    <a:pt x="2418" y="423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6" y="423"/>
                  </a:lnTo>
                  <a:lnTo>
                    <a:pt x="2427" y="419"/>
                  </a:lnTo>
                  <a:lnTo>
                    <a:pt x="2426" y="413"/>
                  </a:lnTo>
                  <a:lnTo>
                    <a:pt x="2424" y="407"/>
                  </a:lnTo>
                  <a:lnTo>
                    <a:pt x="2423" y="402"/>
                  </a:lnTo>
                  <a:lnTo>
                    <a:pt x="2423" y="368"/>
                  </a:lnTo>
                  <a:lnTo>
                    <a:pt x="2423" y="366"/>
                  </a:lnTo>
                  <a:lnTo>
                    <a:pt x="2423" y="365"/>
                  </a:lnTo>
                  <a:lnTo>
                    <a:pt x="2423" y="365"/>
                  </a:lnTo>
                  <a:lnTo>
                    <a:pt x="2424" y="365"/>
                  </a:lnTo>
                  <a:lnTo>
                    <a:pt x="2426" y="366"/>
                  </a:lnTo>
                  <a:lnTo>
                    <a:pt x="2427" y="365"/>
                  </a:lnTo>
                  <a:lnTo>
                    <a:pt x="2428" y="363"/>
                  </a:lnTo>
                  <a:lnTo>
                    <a:pt x="2428" y="361"/>
                  </a:lnTo>
                  <a:lnTo>
                    <a:pt x="2429" y="360"/>
                  </a:lnTo>
                  <a:lnTo>
                    <a:pt x="2431" y="357"/>
                  </a:lnTo>
                  <a:lnTo>
                    <a:pt x="2436" y="346"/>
                  </a:lnTo>
                  <a:lnTo>
                    <a:pt x="2442" y="336"/>
                  </a:lnTo>
                  <a:lnTo>
                    <a:pt x="2444" y="336"/>
                  </a:lnTo>
                  <a:lnTo>
                    <a:pt x="2447" y="336"/>
                  </a:lnTo>
                  <a:lnTo>
                    <a:pt x="2449" y="334"/>
                  </a:lnTo>
                  <a:lnTo>
                    <a:pt x="2449" y="334"/>
                  </a:lnTo>
                  <a:lnTo>
                    <a:pt x="2449" y="331"/>
                  </a:lnTo>
                  <a:lnTo>
                    <a:pt x="2451" y="327"/>
                  </a:lnTo>
                  <a:lnTo>
                    <a:pt x="2452" y="324"/>
                  </a:lnTo>
                  <a:lnTo>
                    <a:pt x="2453" y="320"/>
                  </a:lnTo>
                  <a:lnTo>
                    <a:pt x="2454" y="316"/>
                  </a:lnTo>
                  <a:lnTo>
                    <a:pt x="2457" y="311"/>
                  </a:lnTo>
                  <a:lnTo>
                    <a:pt x="2459" y="305"/>
                  </a:lnTo>
                  <a:lnTo>
                    <a:pt x="2459" y="303"/>
                  </a:lnTo>
                  <a:lnTo>
                    <a:pt x="2460" y="300"/>
                  </a:lnTo>
                  <a:lnTo>
                    <a:pt x="2460" y="298"/>
                  </a:lnTo>
                  <a:lnTo>
                    <a:pt x="2462" y="295"/>
                  </a:lnTo>
                  <a:lnTo>
                    <a:pt x="2463" y="293"/>
                  </a:lnTo>
                  <a:lnTo>
                    <a:pt x="2463" y="291"/>
                  </a:lnTo>
                  <a:lnTo>
                    <a:pt x="2464" y="290"/>
                  </a:lnTo>
                  <a:lnTo>
                    <a:pt x="2465" y="289"/>
                  </a:lnTo>
                  <a:lnTo>
                    <a:pt x="2468" y="288"/>
                  </a:lnTo>
                  <a:lnTo>
                    <a:pt x="2469" y="280"/>
                  </a:lnTo>
                  <a:lnTo>
                    <a:pt x="2470" y="273"/>
                  </a:lnTo>
                  <a:lnTo>
                    <a:pt x="2473" y="264"/>
                  </a:lnTo>
                  <a:lnTo>
                    <a:pt x="2473" y="250"/>
                  </a:lnTo>
                  <a:lnTo>
                    <a:pt x="2473" y="248"/>
                  </a:lnTo>
                  <a:lnTo>
                    <a:pt x="2474" y="244"/>
                  </a:lnTo>
                  <a:lnTo>
                    <a:pt x="2475" y="243"/>
                  </a:lnTo>
                  <a:lnTo>
                    <a:pt x="2475" y="240"/>
                  </a:lnTo>
                  <a:lnTo>
                    <a:pt x="2477" y="239"/>
                  </a:lnTo>
                  <a:lnTo>
                    <a:pt x="2477" y="237"/>
                  </a:lnTo>
                  <a:lnTo>
                    <a:pt x="2475" y="234"/>
                  </a:lnTo>
                  <a:lnTo>
                    <a:pt x="2475" y="232"/>
                  </a:lnTo>
                  <a:lnTo>
                    <a:pt x="2475" y="230"/>
                  </a:lnTo>
                  <a:lnTo>
                    <a:pt x="2474" y="227"/>
                  </a:lnTo>
                  <a:lnTo>
                    <a:pt x="2474" y="224"/>
                  </a:lnTo>
                  <a:lnTo>
                    <a:pt x="2474" y="223"/>
                  </a:lnTo>
                  <a:lnTo>
                    <a:pt x="2475" y="220"/>
                  </a:lnTo>
                  <a:lnTo>
                    <a:pt x="2475" y="219"/>
                  </a:lnTo>
                  <a:lnTo>
                    <a:pt x="2475" y="212"/>
                  </a:lnTo>
                  <a:lnTo>
                    <a:pt x="2475" y="210"/>
                  </a:lnTo>
                  <a:lnTo>
                    <a:pt x="2477" y="210"/>
                  </a:lnTo>
                  <a:lnTo>
                    <a:pt x="2477" y="210"/>
                  </a:lnTo>
                  <a:lnTo>
                    <a:pt x="2478" y="210"/>
                  </a:lnTo>
                  <a:lnTo>
                    <a:pt x="2478" y="209"/>
                  </a:lnTo>
                  <a:lnTo>
                    <a:pt x="2478" y="198"/>
                  </a:lnTo>
                  <a:lnTo>
                    <a:pt x="2479" y="197"/>
                  </a:lnTo>
                  <a:lnTo>
                    <a:pt x="2480" y="196"/>
                  </a:lnTo>
                  <a:lnTo>
                    <a:pt x="2482" y="196"/>
                  </a:lnTo>
                  <a:lnTo>
                    <a:pt x="2483" y="193"/>
                  </a:lnTo>
                  <a:lnTo>
                    <a:pt x="2483" y="173"/>
                  </a:lnTo>
                  <a:lnTo>
                    <a:pt x="2482" y="169"/>
                  </a:lnTo>
                  <a:lnTo>
                    <a:pt x="2482" y="168"/>
                  </a:lnTo>
                  <a:lnTo>
                    <a:pt x="2480" y="167"/>
                  </a:lnTo>
                  <a:lnTo>
                    <a:pt x="2480" y="166"/>
                  </a:lnTo>
                  <a:lnTo>
                    <a:pt x="2480" y="164"/>
                  </a:lnTo>
                  <a:lnTo>
                    <a:pt x="2479" y="163"/>
                  </a:lnTo>
                  <a:lnTo>
                    <a:pt x="2479" y="161"/>
                  </a:lnTo>
                  <a:lnTo>
                    <a:pt x="2480" y="159"/>
                  </a:lnTo>
                  <a:lnTo>
                    <a:pt x="2480" y="157"/>
                  </a:lnTo>
                  <a:lnTo>
                    <a:pt x="2482" y="151"/>
                  </a:lnTo>
                  <a:lnTo>
                    <a:pt x="2482" y="143"/>
                  </a:lnTo>
                  <a:lnTo>
                    <a:pt x="2480" y="136"/>
                  </a:lnTo>
                  <a:lnTo>
                    <a:pt x="2482" y="137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7"/>
                  </a:lnTo>
                  <a:lnTo>
                    <a:pt x="2483" y="133"/>
                  </a:lnTo>
                  <a:lnTo>
                    <a:pt x="2483" y="133"/>
                  </a:lnTo>
                  <a:lnTo>
                    <a:pt x="2484" y="133"/>
                  </a:lnTo>
                  <a:lnTo>
                    <a:pt x="2484" y="136"/>
                  </a:lnTo>
                  <a:lnTo>
                    <a:pt x="2485" y="137"/>
                  </a:lnTo>
                  <a:lnTo>
                    <a:pt x="2485" y="140"/>
                  </a:lnTo>
                  <a:lnTo>
                    <a:pt x="2485" y="141"/>
                  </a:lnTo>
                  <a:lnTo>
                    <a:pt x="2485" y="143"/>
                  </a:lnTo>
                  <a:lnTo>
                    <a:pt x="2487" y="145"/>
                  </a:lnTo>
                  <a:lnTo>
                    <a:pt x="2488" y="145"/>
                  </a:lnTo>
                  <a:lnTo>
                    <a:pt x="2488" y="145"/>
                  </a:lnTo>
                  <a:lnTo>
                    <a:pt x="2488" y="143"/>
                  </a:lnTo>
                  <a:lnTo>
                    <a:pt x="2488" y="136"/>
                  </a:lnTo>
                  <a:lnTo>
                    <a:pt x="2489" y="135"/>
                  </a:lnTo>
                  <a:lnTo>
                    <a:pt x="2489" y="135"/>
                  </a:lnTo>
                  <a:lnTo>
                    <a:pt x="2490" y="135"/>
                  </a:lnTo>
                  <a:lnTo>
                    <a:pt x="2492" y="136"/>
                  </a:lnTo>
                  <a:lnTo>
                    <a:pt x="2493" y="136"/>
                  </a:lnTo>
                  <a:lnTo>
                    <a:pt x="2493" y="137"/>
                  </a:lnTo>
                  <a:lnTo>
                    <a:pt x="2494" y="136"/>
                  </a:lnTo>
                  <a:lnTo>
                    <a:pt x="2493" y="135"/>
                  </a:lnTo>
                  <a:lnTo>
                    <a:pt x="2493" y="132"/>
                  </a:lnTo>
                  <a:lnTo>
                    <a:pt x="2493" y="128"/>
                  </a:lnTo>
                  <a:lnTo>
                    <a:pt x="2492" y="126"/>
                  </a:lnTo>
                  <a:lnTo>
                    <a:pt x="2492" y="123"/>
                  </a:lnTo>
                  <a:lnTo>
                    <a:pt x="2492" y="121"/>
                  </a:lnTo>
                  <a:lnTo>
                    <a:pt x="2490" y="121"/>
                  </a:lnTo>
                  <a:lnTo>
                    <a:pt x="2492" y="121"/>
                  </a:lnTo>
                  <a:lnTo>
                    <a:pt x="2493" y="122"/>
                  </a:lnTo>
                  <a:lnTo>
                    <a:pt x="2494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7" y="121"/>
                  </a:lnTo>
                  <a:lnTo>
                    <a:pt x="2497" y="118"/>
                  </a:lnTo>
                  <a:lnTo>
                    <a:pt x="2495" y="117"/>
                  </a:lnTo>
                  <a:lnTo>
                    <a:pt x="2495" y="115"/>
                  </a:lnTo>
                  <a:lnTo>
                    <a:pt x="2495" y="112"/>
                  </a:lnTo>
                  <a:lnTo>
                    <a:pt x="2495" y="111"/>
                  </a:lnTo>
                  <a:lnTo>
                    <a:pt x="2495" y="110"/>
                  </a:lnTo>
                  <a:lnTo>
                    <a:pt x="2497" y="110"/>
                  </a:lnTo>
                  <a:lnTo>
                    <a:pt x="2498" y="111"/>
                  </a:lnTo>
                  <a:lnTo>
                    <a:pt x="2498" y="111"/>
                  </a:lnTo>
                  <a:lnTo>
                    <a:pt x="2498" y="112"/>
                  </a:lnTo>
                  <a:lnTo>
                    <a:pt x="2499" y="112"/>
                  </a:lnTo>
                  <a:lnTo>
                    <a:pt x="2499" y="112"/>
                  </a:lnTo>
                  <a:lnTo>
                    <a:pt x="2499" y="110"/>
                  </a:lnTo>
                  <a:lnTo>
                    <a:pt x="2499" y="97"/>
                  </a:lnTo>
                  <a:lnTo>
                    <a:pt x="2498" y="95"/>
                  </a:lnTo>
                  <a:lnTo>
                    <a:pt x="2498" y="92"/>
                  </a:lnTo>
                  <a:lnTo>
                    <a:pt x="2497" y="89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8" y="87"/>
                  </a:lnTo>
                  <a:lnTo>
                    <a:pt x="2499" y="90"/>
                  </a:lnTo>
                  <a:lnTo>
                    <a:pt x="2500" y="91"/>
                  </a:lnTo>
                  <a:lnTo>
                    <a:pt x="2502" y="94"/>
                  </a:lnTo>
                  <a:lnTo>
                    <a:pt x="2502" y="95"/>
                  </a:lnTo>
                  <a:lnTo>
                    <a:pt x="2503" y="96"/>
                  </a:lnTo>
                  <a:lnTo>
                    <a:pt x="2504" y="97"/>
                  </a:lnTo>
                  <a:lnTo>
                    <a:pt x="2504" y="97"/>
                  </a:lnTo>
                  <a:lnTo>
                    <a:pt x="2504" y="96"/>
                  </a:lnTo>
                  <a:lnTo>
                    <a:pt x="2504" y="94"/>
                  </a:lnTo>
                  <a:lnTo>
                    <a:pt x="2504" y="92"/>
                  </a:lnTo>
                  <a:lnTo>
                    <a:pt x="2504" y="90"/>
                  </a:lnTo>
                  <a:lnTo>
                    <a:pt x="2504" y="89"/>
                  </a:lnTo>
                  <a:lnTo>
                    <a:pt x="2505" y="89"/>
                  </a:lnTo>
                  <a:lnTo>
                    <a:pt x="2507" y="89"/>
                  </a:lnTo>
                  <a:lnTo>
                    <a:pt x="2508" y="90"/>
                  </a:lnTo>
                  <a:lnTo>
                    <a:pt x="2509" y="91"/>
                  </a:lnTo>
                  <a:lnTo>
                    <a:pt x="2509" y="92"/>
                  </a:lnTo>
                  <a:lnTo>
                    <a:pt x="2510" y="94"/>
                  </a:lnTo>
                  <a:lnTo>
                    <a:pt x="2512" y="94"/>
                  </a:lnTo>
                  <a:lnTo>
                    <a:pt x="2512" y="94"/>
                  </a:lnTo>
                  <a:lnTo>
                    <a:pt x="2512" y="92"/>
                  </a:lnTo>
                  <a:lnTo>
                    <a:pt x="2512" y="91"/>
                  </a:lnTo>
                  <a:lnTo>
                    <a:pt x="2512" y="89"/>
                  </a:lnTo>
                  <a:lnTo>
                    <a:pt x="2512" y="87"/>
                  </a:lnTo>
                  <a:lnTo>
                    <a:pt x="2513" y="86"/>
                  </a:lnTo>
                  <a:lnTo>
                    <a:pt x="2513" y="85"/>
                  </a:lnTo>
                  <a:lnTo>
                    <a:pt x="2514" y="84"/>
                  </a:lnTo>
                  <a:lnTo>
                    <a:pt x="2515" y="85"/>
                  </a:lnTo>
                  <a:lnTo>
                    <a:pt x="2515" y="87"/>
                  </a:lnTo>
                  <a:lnTo>
                    <a:pt x="2517" y="89"/>
                  </a:lnTo>
                  <a:lnTo>
                    <a:pt x="2518" y="90"/>
                  </a:lnTo>
                  <a:lnTo>
                    <a:pt x="2519" y="91"/>
                  </a:lnTo>
                  <a:lnTo>
                    <a:pt x="2519" y="91"/>
                  </a:lnTo>
                  <a:lnTo>
                    <a:pt x="2519" y="89"/>
                  </a:lnTo>
                  <a:lnTo>
                    <a:pt x="2519" y="87"/>
                  </a:lnTo>
                  <a:lnTo>
                    <a:pt x="2520" y="86"/>
                  </a:lnTo>
                  <a:lnTo>
                    <a:pt x="2520" y="86"/>
                  </a:lnTo>
                  <a:lnTo>
                    <a:pt x="2522" y="86"/>
                  </a:lnTo>
                  <a:lnTo>
                    <a:pt x="2523" y="86"/>
                  </a:lnTo>
                  <a:lnTo>
                    <a:pt x="2524" y="89"/>
                  </a:lnTo>
                  <a:lnTo>
                    <a:pt x="2525" y="90"/>
                  </a:lnTo>
                  <a:lnTo>
                    <a:pt x="2525" y="91"/>
                  </a:lnTo>
                  <a:lnTo>
                    <a:pt x="2527" y="92"/>
                  </a:lnTo>
                  <a:lnTo>
                    <a:pt x="2528" y="92"/>
                  </a:lnTo>
                  <a:lnTo>
                    <a:pt x="2528" y="92"/>
                  </a:lnTo>
                  <a:lnTo>
                    <a:pt x="2529" y="90"/>
                  </a:lnTo>
                  <a:lnTo>
                    <a:pt x="2529" y="89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30" y="86"/>
                  </a:lnTo>
                  <a:lnTo>
                    <a:pt x="2531" y="86"/>
                  </a:lnTo>
                  <a:lnTo>
                    <a:pt x="2533" y="85"/>
                  </a:lnTo>
                  <a:lnTo>
                    <a:pt x="2533" y="82"/>
                  </a:lnTo>
                  <a:lnTo>
                    <a:pt x="2533" y="79"/>
                  </a:lnTo>
                  <a:lnTo>
                    <a:pt x="2531" y="77"/>
                  </a:lnTo>
                  <a:lnTo>
                    <a:pt x="2531" y="76"/>
                  </a:lnTo>
                  <a:lnTo>
                    <a:pt x="2531" y="75"/>
                  </a:lnTo>
                  <a:lnTo>
                    <a:pt x="2533" y="75"/>
                  </a:lnTo>
                  <a:lnTo>
                    <a:pt x="2533" y="76"/>
                  </a:lnTo>
                  <a:lnTo>
                    <a:pt x="2534" y="79"/>
                  </a:lnTo>
                  <a:lnTo>
                    <a:pt x="2535" y="80"/>
                  </a:lnTo>
                  <a:lnTo>
                    <a:pt x="2536" y="80"/>
                  </a:lnTo>
                  <a:lnTo>
                    <a:pt x="2538" y="79"/>
                  </a:lnTo>
                  <a:lnTo>
                    <a:pt x="2538" y="76"/>
                  </a:lnTo>
                  <a:lnTo>
                    <a:pt x="2538" y="66"/>
                  </a:lnTo>
                  <a:lnTo>
                    <a:pt x="2539" y="65"/>
                  </a:lnTo>
                  <a:lnTo>
                    <a:pt x="2540" y="64"/>
                  </a:lnTo>
                  <a:lnTo>
                    <a:pt x="2540" y="62"/>
                  </a:lnTo>
                  <a:lnTo>
                    <a:pt x="2541" y="62"/>
                  </a:lnTo>
                  <a:lnTo>
                    <a:pt x="2541" y="64"/>
                  </a:lnTo>
                  <a:lnTo>
                    <a:pt x="2543" y="66"/>
                  </a:lnTo>
                  <a:lnTo>
                    <a:pt x="2543" y="67"/>
                  </a:lnTo>
                  <a:lnTo>
                    <a:pt x="2544" y="69"/>
                  </a:lnTo>
                  <a:lnTo>
                    <a:pt x="2544" y="70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0"/>
                  </a:lnTo>
                  <a:lnTo>
                    <a:pt x="2546" y="69"/>
                  </a:lnTo>
                  <a:lnTo>
                    <a:pt x="2546" y="67"/>
                  </a:lnTo>
                  <a:lnTo>
                    <a:pt x="2546" y="66"/>
                  </a:lnTo>
                  <a:lnTo>
                    <a:pt x="2548" y="65"/>
                  </a:lnTo>
                  <a:lnTo>
                    <a:pt x="2549" y="66"/>
                  </a:lnTo>
                  <a:lnTo>
                    <a:pt x="2549" y="66"/>
                  </a:lnTo>
                  <a:lnTo>
                    <a:pt x="2550" y="67"/>
                  </a:lnTo>
                  <a:lnTo>
                    <a:pt x="2551" y="67"/>
                  </a:lnTo>
                  <a:lnTo>
                    <a:pt x="2553" y="69"/>
                  </a:lnTo>
                  <a:lnTo>
                    <a:pt x="2553" y="69"/>
                  </a:lnTo>
                  <a:lnTo>
                    <a:pt x="2554" y="69"/>
                  </a:lnTo>
                  <a:lnTo>
                    <a:pt x="2554" y="66"/>
                  </a:lnTo>
                  <a:lnTo>
                    <a:pt x="2554" y="66"/>
                  </a:lnTo>
                  <a:lnTo>
                    <a:pt x="2555" y="66"/>
                  </a:lnTo>
                  <a:lnTo>
                    <a:pt x="2555" y="67"/>
                  </a:lnTo>
                  <a:lnTo>
                    <a:pt x="2556" y="67"/>
                  </a:lnTo>
                  <a:lnTo>
                    <a:pt x="2556" y="69"/>
                  </a:lnTo>
                  <a:lnTo>
                    <a:pt x="2561" y="69"/>
                  </a:lnTo>
                  <a:lnTo>
                    <a:pt x="2563" y="67"/>
                  </a:lnTo>
                  <a:lnTo>
                    <a:pt x="2563" y="66"/>
                  </a:lnTo>
                  <a:lnTo>
                    <a:pt x="2563" y="65"/>
                  </a:lnTo>
                  <a:lnTo>
                    <a:pt x="2561" y="64"/>
                  </a:lnTo>
                  <a:lnTo>
                    <a:pt x="2561" y="64"/>
                  </a:lnTo>
                  <a:lnTo>
                    <a:pt x="2564" y="64"/>
                  </a:lnTo>
                  <a:lnTo>
                    <a:pt x="2565" y="66"/>
                  </a:lnTo>
                  <a:lnTo>
                    <a:pt x="2566" y="69"/>
                  </a:lnTo>
                  <a:lnTo>
                    <a:pt x="2566" y="71"/>
                  </a:lnTo>
                  <a:lnTo>
                    <a:pt x="2569" y="72"/>
                  </a:lnTo>
                  <a:lnTo>
                    <a:pt x="2570" y="74"/>
                  </a:lnTo>
                  <a:lnTo>
                    <a:pt x="2571" y="75"/>
                  </a:lnTo>
                  <a:lnTo>
                    <a:pt x="2571" y="76"/>
                  </a:lnTo>
                  <a:lnTo>
                    <a:pt x="2574" y="76"/>
                  </a:lnTo>
                  <a:lnTo>
                    <a:pt x="2574" y="77"/>
                  </a:lnTo>
                  <a:lnTo>
                    <a:pt x="2574" y="80"/>
                  </a:lnTo>
                  <a:lnTo>
                    <a:pt x="2575" y="81"/>
                  </a:lnTo>
                  <a:lnTo>
                    <a:pt x="2576" y="82"/>
                  </a:lnTo>
                  <a:lnTo>
                    <a:pt x="2578" y="82"/>
                  </a:lnTo>
                  <a:lnTo>
                    <a:pt x="2579" y="82"/>
                  </a:lnTo>
                  <a:lnTo>
                    <a:pt x="2579" y="82"/>
                  </a:lnTo>
                  <a:lnTo>
                    <a:pt x="2580" y="84"/>
                  </a:lnTo>
                  <a:lnTo>
                    <a:pt x="2581" y="87"/>
                  </a:lnTo>
                  <a:lnTo>
                    <a:pt x="2583" y="90"/>
                  </a:lnTo>
                  <a:lnTo>
                    <a:pt x="2584" y="91"/>
                  </a:lnTo>
                  <a:lnTo>
                    <a:pt x="2585" y="92"/>
                  </a:lnTo>
                  <a:lnTo>
                    <a:pt x="2588" y="95"/>
                  </a:lnTo>
                  <a:lnTo>
                    <a:pt x="2589" y="97"/>
                  </a:lnTo>
                  <a:lnTo>
                    <a:pt x="2590" y="100"/>
                  </a:lnTo>
                  <a:lnTo>
                    <a:pt x="2591" y="101"/>
                  </a:lnTo>
                  <a:lnTo>
                    <a:pt x="2593" y="102"/>
                  </a:lnTo>
                  <a:lnTo>
                    <a:pt x="2594" y="105"/>
                  </a:lnTo>
                  <a:lnTo>
                    <a:pt x="2594" y="106"/>
                  </a:lnTo>
                  <a:lnTo>
                    <a:pt x="2594" y="107"/>
                  </a:lnTo>
                  <a:lnTo>
                    <a:pt x="2593" y="107"/>
                  </a:lnTo>
                  <a:lnTo>
                    <a:pt x="2593" y="108"/>
                  </a:lnTo>
                  <a:lnTo>
                    <a:pt x="2591" y="108"/>
                  </a:lnTo>
                  <a:lnTo>
                    <a:pt x="2590" y="108"/>
                  </a:lnTo>
                  <a:lnTo>
                    <a:pt x="2589" y="108"/>
                  </a:lnTo>
                  <a:lnTo>
                    <a:pt x="2588" y="110"/>
                  </a:lnTo>
                  <a:lnTo>
                    <a:pt x="2588" y="112"/>
                  </a:lnTo>
                  <a:lnTo>
                    <a:pt x="2589" y="115"/>
                  </a:lnTo>
                  <a:lnTo>
                    <a:pt x="2589" y="120"/>
                  </a:lnTo>
                  <a:lnTo>
                    <a:pt x="2590" y="123"/>
                  </a:lnTo>
                  <a:lnTo>
                    <a:pt x="2591" y="126"/>
                  </a:lnTo>
                  <a:lnTo>
                    <a:pt x="2593" y="128"/>
                  </a:lnTo>
                  <a:lnTo>
                    <a:pt x="2594" y="131"/>
                  </a:lnTo>
                  <a:lnTo>
                    <a:pt x="2595" y="132"/>
                  </a:lnTo>
                  <a:lnTo>
                    <a:pt x="2596" y="133"/>
                  </a:lnTo>
                  <a:lnTo>
                    <a:pt x="2598" y="135"/>
                  </a:lnTo>
                  <a:lnTo>
                    <a:pt x="2598" y="136"/>
                  </a:lnTo>
                  <a:lnTo>
                    <a:pt x="2600" y="138"/>
                  </a:lnTo>
                  <a:lnTo>
                    <a:pt x="2604" y="140"/>
                  </a:lnTo>
                  <a:lnTo>
                    <a:pt x="2606" y="141"/>
                  </a:lnTo>
                  <a:lnTo>
                    <a:pt x="2607" y="143"/>
                  </a:lnTo>
                  <a:lnTo>
                    <a:pt x="2610" y="146"/>
                  </a:lnTo>
                  <a:lnTo>
                    <a:pt x="2611" y="148"/>
                  </a:lnTo>
                  <a:lnTo>
                    <a:pt x="2612" y="148"/>
                  </a:lnTo>
                  <a:lnTo>
                    <a:pt x="2614" y="150"/>
                  </a:lnTo>
                  <a:lnTo>
                    <a:pt x="2614" y="150"/>
                  </a:lnTo>
                  <a:lnTo>
                    <a:pt x="2612" y="148"/>
                  </a:lnTo>
                  <a:lnTo>
                    <a:pt x="2612" y="147"/>
                  </a:lnTo>
                  <a:lnTo>
                    <a:pt x="2612" y="146"/>
                  </a:lnTo>
                  <a:lnTo>
                    <a:pt x="2612" y="145"/>
                  </a:lnTo>
                  <a:lnTo>
                    <a:pt x="2614" y="143"/>
                  </a:lnTo>
                  <a:lnTo>
                    <a:pt x="2615" y="146"/>
                  </a:lnTo>
                  <a:lnTo>
                    <a:pt x="2616" y="147"/>
                  </a:lnTo>
                  <a:lnTo>
                    <a:pt x="2617" y="147"/>
                  </a:lnTo>
                  <a:lnTo>
                    <a:pt x="2619" y="150"/>
                  </a:lnTo>
                  <a:lnTo>
                    <a:pt x="2619" y="151"/>
                  </a:lnTo>
                  <a:lnTo>
                    <a:pt x="2620" y="152"/>
                  </a:lnTo>
                  <a:lnTo>
                    <a:pt x="2621" y="152"/>
                  </a:lnTo>
                  <a:lnTo>
                    <a:pt x="2621" y="152"/>
                  </a:lnTo>
                  <a:lnTo>
                    <a:pt x="2624" y="152"/>
                  </a:lnTo>
                  <a:lnTo>
                    <a:pt x="2626" y="155"/>
                  </a:lnTo>
                  <a:lnTo>
                    <a:pt x="2630" y="157"/>
                  </a:lnTo>
                  <a:lnTo>
                    <a:pt x="2631" y="157"/>
                  </a:lnTo>
                  <a:lnTo>
                    <a:pt x="2634" y="156"/>
                  </a:lnTo>
                  <a:lnTo>
                    <a:pt x="2635" y="156"/>
                  </a:lnTo>
                  <a:lnTo>
                    <a:pt x="2637" y="157"/>
                  </a:lnTo>
                  <a:lnTo>
                    <a:pt x="2637" y="157"/>
                  </a:lnTo>
                  <a:lnTo>
                    <a:pt x="2639" y="159"/>
                  </a:lnTo>
                  <a:lnTo>
                    <a:pt x="2639" y="161"/>
                  </a:lnTo>
                  <a:lnTo>
                    <a:pt x="2640" y="163"/>
                  </a:lnTo>
                  <a:lnTo>
                    <a:pt x="2640" y="164"/>
                  </a:lnTo>
                  <a:lnTo>
                    <a:pt x="2646" y="176"/>
                  </a:lnTo>
                  <a:lnTo>
                    <a:pt x="2652" y="186"/>
                  </a:lnTo>
                  <a:lnTo>
                    <a:pt x="2655" y="189"/>
                  </a:lnTo>
                  <a:lnTo>
                    <a:pt x="2655" y="192"/>
                  </a:lnTo>
                  <a:lnTo>
                    <a:pt x="2656" y="196"/>
                  </a:lnTo>
                  <a:lnTo>
                    <a:pt x="2659" y="198"/>
                  </a:lnTo>
                  <a:lnTo>
                    <a:pt x="2661" y="203"/>
                  </a:lnTo>
                  <a:lnTo>
                    <a:pt x="2664" y="207"/>
                  </a:lnTo>
                  <a:lnTo>
                    <a:pt x="2666" y="209"/>
                  </a:lnTo>
                  <a:lnTo>
                    <a:pt x="2672" y="219"/>
                  </a:lnTo>
                  <a:lnTo>
                    <a:pt x="2678" y="233"/>
                  </a:lnTo>
                  <a:lnTo>
                    <a:pt x="2682" y="249"/>
                  </a:lnTo>
                  <a:lnTo>
                    <a:pt x="2681" y="264"/>
                  </a:lnTo>
                  <a:lnTo>
                    <a:pt x="2681" y="266"/>
                  </a:lnTo>
                  <a:lnTo>
                    <a:pt x="2680" y="269"/>
                  </a:lnTo>
                  <a:lnTo>
                    <a:pt x="2680" y="271"/>
                  </a:lnTo>
                  <a:lnTo>
                    <a:pt x="2678" y="274"/>
                  </a:lnTo>
                  <a:lnTo>
                    <a:pt x="2677" y="275"/>
                  </a:lnTo>
                  <a:lnTo>
                    <a:pt x="2675" y="275"/>
                  </a:lnTo>
                  <a:lnTo>
                    <a:pt x="2674" y="275"/>
                  </a:lnTo>
                  <a:lnTo>
                    <a:pt x="2671" y="274"/>
                  </a:lnTo>
                  <a:lnTo>
                    <a:pt x="2670" y="275"/>
                  </a:lnTo>
                  <a:lnTo>
                    <a:pt x="2669" y="275"/>
                  </a:lnTo>
                  <a:lnTo>
                    <a:pt x="2669" y="276"/>
                  </a:lnTo>
                  <a:lnTo>
                    <a:pt x="2667" y="278"/>
                  </a:lnTo>
                  <a:lnTo>
                    <a:pt x="2667" y="278"/>
                  </a:lnTo>
                  <a:lnTo>
                    <a:pt x="2666" y="276"/>
                  </a:lnTo>
                  <a:lnTo>
                    <a:pt x="2664" y="276"/>
                  </a:lnTo>
                  <a:lnTo>
                    <a:pt x="2661" y="274"/>
                  </a:lnTo>
                  <a:lnTo>
                    <a:pt x="2659" y="271"/>
                  </a:lnTo>
                  <a:lnTo>
                    <a:pt x="2654" y="269"/>
                  </a:lnTo>
                  <a:lnTo>
                    <a:pt x="2650" y="266"/>
                  </a:lnTo>
                  <a:lnTo>
                    <a:pt x="2647" y="264"/>
                  </a:lnTo>
                  <a:lnTo>
                    <a:pt x="2646" y="263"/>
                  </a:lnTo>
                  <a:lnTo>
                    <a:pt x="2644" y="260"/>
                  </a:lnTo>
                  <a:lnTo>
                    <a:pt x="2641" y="258"/>
                  </a:lnTo>
                  <a:lnTo>
                    <a:pt x="2640" y="253"/>
                  </a:lnTo>
                  <a:lnTo>
                    <a:pt x="2635" y="247"/>
                  </a:lnTo>
                  <a:lnTo>
                    <a:pt x="2630" y="240"/>
                  </a:lnTo>
                  <a:lnTo>
                    <a:pt x="2624" y="235"/>
                  </a:lnTo>
                  <a:lnTo>
                    <a:pt x="2622" y="234"/>
                  </a:lnTo>
                  <a:lnTo>
                    <a:pt x="2621" y="234"/>
                  </a:lnTo>
                  <a:lnTo>
                    <a:pt x="2621" y="235"/>
                  </a:lnTo>
                  <a:lnTo>
                    <a:pt x="2621" y="237"/>
                  </a:lnTo>
                  <a:lnTo>
                    <a:pt x="2621" y="238"/>
                  </a:lnTo>
                  <a:lnTo>
                    <a:pt x="2621" y="239"/>
                  </a:lnTo>
                  <a:lnTo>
                    <a:pt x="2621" y="240"/>
                  </a:lnTo>
                  <a:lnTo>
                    <a:pt x="2624" y="243"/>
                  </a:lnTo>
                  <a:lnTo>
                    <a:pt x="2626" y="245"/>
                  </a:lnTo>
                  <a:lnTo>
                    <a:pt x="2626" y="248"/>
                  </a:lnTo>
                  <a:lnTo>
                    <a:pt x="2629" y="250"/>
                  </a:lnTo>
                  <a:lnTo>
                    <a:pt x="2630" y="253"/>
                  </a:lnTo>
                  <a:lnTo>
                    <a:pt x="2630" y="256"/>
                  </a:lnTo>
                  <a:lnTo>
                    <a:pt x="2632" y="259"/>
                  </a:lnTo>
                  <a:lnTo>
                    <a:pt x="2632" y="261"/>
                  </a:lnTo>
                  <a:lnTo>
                    <a:pt x="2635" y="263"/>
                  </a:lnTo>
                  <a:lnTo>
                    <a:pt x="2637" y="264"/>
                  </a:lnTo>
                  <a:lnTo>
                    <a:pt x="2639" y="269"/>
                  </a:lnTo>
                  <a:lnTo>
                    <a:pt x="2640" y="274"/>
                  </a:lnTo>
                  <a:lnTo>
                    <a:pt x="2642" y="279"/>
                  </a:lnTo>
                  <a:lnTo>
                    <a:pt x="2644" y="285"/>
                  </a:lnTo>
                  <a:lnTo>
                    <a:pt x="2645" y="290"/>
                  </a:lnTo>
                  <a:lnTo>
                    <a:pt x="2645" y="295"/>
                  </a:lnTo>
                  <a:lnTo>
                    <a:pt x="2649" y="314"/>
                  </a:lnTo>
                  <a:lnTo>
                    <a:pt x="2650" y="331"/>
                  </a:lnTo>
                  <a:lnTo>
                    <a:pt x="2651" y="334"/>
                  </a:lnTo>
                  <a:lnTo>
                    <a:pt x="2652" y="335"/>
                  </a:lnTo>
                  <a:lnTo>
                    <a:pt x="2654" y="336"/>
                  </a:lnTo>
                  <a:lnTo>
                    <a:pt x="2655" y="336"/>
                  </a:lnTo>
                  <a:lnTo>
                    <a:pt x="2655" y="336"/>
                  </a:lnTo>
                  <a:lnTo>
                    <a:pt x="2657" y="340"/>
                  </a:lnTo>
                  <a:lnTo>
                    <a:pt x="2660" y="342"/>
                  </a:lnTo>
                  <a:lnTo>
                    <a:pt x="2661" y="345"/>
                  </a:lnTo>
                  <a:lnTo>
                    <a:pt x="2662" y="347"/>
                  </a:lnTo>
                  <a:lnTo>
                    <a:pt x="2665" y="351"/>
                  </a:lnTo>
                  <a:lnTo>
                    <a:pt x="2667" y="353"/>
                  </a:lnTo>
                  <a:lnTo>
                    <a:pt x="2669" y="355"/>
                  </a:lnTo>
                  <a:lnTo>
                    <a:pt x="2671" y="356"/>
                  </a:lnTo>
                  <a:lnTo>
                    <a:pt x="2672" y="355"/>
                  </a:lnTo>
                  <a:lnTo>
                    <a:pt x="2674" y="352"/>
                  </a:lnTo>
                  <a:lnTo>
                    <a:pt x="2674" y="349"/>
                  </a:lnTo>
                  <a:lnTo>
                    <a:pt x="2674" y="345"/>
                  </a:lnTo>
                  <a:lnTo>
                    <a:pt x="2671" y="340"/>
                  </a:lnTo>
                  <a:lnTo>
                    <a:pt x="2671" y="337"/>
                  </a:lnTo>
                  <a:lnTo>
                    <a:pt x="2670" y="336"/>
                  </a:lnTo>
                  <a:lnTo>
                    <a:pt x="2669" y="336"/>
                  </a:lnTo>
                  <a:lnTo>
                    <a:pt x="2667" y="335"/>
                  </a:lnTo>
                  <a:lnTo>
                    <a:pt x="2666" y="334"/>
                  </a:lnTo>
                  <a:lnTo>
                    <a:pt x="2665" y="334"/>
                  </a:lnTo>
                  <a:lnTo>
                    <a:pt x="2664" y="332"/>
                  </a:lnTo>
                  <a:lnTo>
                    <a:pt x="2662" y="330"/>
                  </a:lnTo>
                  <a:lnTo>
                    <a:pt x="2662" y="327"/>
                  </a:lnTo>
                  <a:lnTo>
                    <a:pt x="2661" y="324"/>
                  </a:lnTo>
                  <a:lnTo>
                    <a:pt x="2660" y="321"/>
                  </a:lnTo>
                  <a:lnTo>
                    <a:pt x="2660" y="320"/>
                  </a:lnTo>
                  <a:lnTo>
                    <a:pt x="2659" y="316"/>
                  </a:lnTo>
                  <a:lnTo>
                    <a:pt x="2659" y="314"/>
                  </a:lnTo>
                  <a:lnTo>
                    <a:pt x="2659" y="310"/>
                  </a:lnTo>
                  <a:lnTo>
                    <a:pt x="2660" y="309"/>
                  </a:lnTo>
                  <a:lnTo>
                    <a:pt x="2661" y="307"/>
                  </a:lnTo>
                  <a:lnTo>
                    <a:pt x="2664" y="307"/>
                  </a:lnTo>
                  <a:lnTo>
                    <a:pt x="2665" y="309"/>
                  </a:lnTo>
                  <a:lnTo>
                    <a:pt x="2667" y="310"/>
                  </a:lnTo>
                  <a:lnTo>
                    <a:pt x="2669" y="314"/>
                  </a:lnTo>
                  <a:lnTo>
                    <a:pt x="2670" y="319"/>
                  </a:lnTo>
                  <a:lnTo>
                    <a:pt x="2671" y="322"/>
                  </a:lnTo>
                  <a:lnTo>
                    <a:pt x="2672" y="325"/>
                  </a:lnTo>
                  <a:lnTo>
                    <a:pt x="2675" y="326"/>
                  </a:lnTo>
                  <a:lnTo>
                    <a:pt x="2676" y="327"/>
                  </a:lnTo>
                  <a:lnTo>
                    <a:pt x="2678" y="329"/>
                  </a:lnTo>
                  <a:lnTo>
                    <a:pt x="2680" y="330"/>
                  </a:lnTo>
                  <a:lnTo>
                    <a:pt x="2681" y="330"/>
                  </a:lnTo>
                  <a:lnTo>
                    <a:pt x="2683" y="331"/>
                  </a:lnTo>
                  <a:lnTo>
                    <a:pt x="2685" y="332"/>
                  </a:lnTo>
                  <a:lnTo>
                    <a:pt x="2687" y="334"/>
                  </a:lnTo>
                  <a:lnTo>
                    <a:pt x="2688" y="335"/>
                  </a:lnTo>
                  <a:lnTo>
                    <a:pt x="2690" y="336"/>
                  </a:lnTo>
                  <a:lnTo>
                    <a:pt x="2690" y="335"/>
                  </a:lnTo>
                  <a:lnTo>
                    <a:pt x="2690" y="334"/>
                  </a:lnTo>
                  <a:lnTo>
                    <a:pt x="2687" y="327"/>
                  </a:lnTo>
                  <a:lnTo>
                    <a:pt x="2685" y="321"/>
                  </a:lnTo>
                  <a:lnTo>
                    <a:pt x="2685" y="316"/>
                  </a:lnTo>
                  <a:lnTo>
                    <a:pt x="2681" y="309"/>
                  </a:lnTo>
                  <a:lnTo>
                    <a:pt x="2678" y="301"/>
                  </a:lnTo>
                  <a:lnTo>
                    <a:pt x="2678" y="295"/>
                  </a:lnTo>
                  <a:lnTo>
                    <a:pt x="2680" y="294"/>
                  </a:lnTo>
                  <a:lnTo>
                    <a:pt x="2681" y="293"/>
                  </a:lnTo>
                  <a:lnTo>
                    <a:pt x="2682" y="291"/>
                  </a:lnTo>
                  <a:lnTo>
                    <a:pt x="2685" y="290"/>
                  </a:lnTo>
                  <a:lnTo>
                    <a:pt x="2685" y="288"/>
                  </a:lnTo>
                  <a:lnTo>
                    <a:pt x="2686" y="285"/>
                  </a:lnTo>
                  <a:lnTo>
                    <a:pt x="2686" y="281"/>
                  </a:lnTo>
                  <a:lnTo>
                    <a:pt x="2687" y="279"/>
                  </a:lnTo>
                  <a:lnTo>
                    <a:pt x="2688" y="276"/>
                  </a:lnTo>
                  <a:lnTo>
                    <a:pt x="2690" y="274"/>
                  </a:lnTo>
                  <a:lnTo>
                    <a:pt x="2690" y="269"/>
                  </a:lnTo>
                  <a:lnTo>
                    <a:pt x="2690" y="268"/>
                  </a:lnTo>
                  <a:lnTo>
                    <a:pt x="2690" y="266"/>
                  </a:lnTo>
                  <a:lnTo>
                    <a:pt x="2690" y="265"/>
                  </a:lnTo>
                  <a:lnTo>
                    <a:pt x="2691" y="265"/>
                  </a:lnTo>
                  <a:lnTo>
                    <a:pt x="2692" y="266"/>
                  </a:lnTo>
                  <a:lnTo>
                    <a:pt x="2692" y="269"/>
                  </a:lnTo>
                  <a:lnTo>
                    <a:pt x="2693" y="271"/>
                  </a:lnTo>
                  <a:lnTo>
                    <a:pt x="2695" y="274"/>
                  </a:lnTo>
                  <a:lnTo>
                    <a:pt x="2697" y="276"/>
                  </a:lnTo>
                  <a:lnTo>
                    <a:pt x="2697" y="279"/>
                  </a:lnTo>
                  <a:lnTo>
                    <a:pt x="2698" y="279"/>
                  </a:lnTo>
                  <a:lnTo>
                    <a:pt x="2701" y="280"/>
                  </a:lnTo>
                  <a:lnTo>
                    <a:pt x="2702" y="281"/>
                  </a:lnTo>
                  <a:lnTo>
                    <a:pt x="2703" y="284"/>
                  </a:lnTo>
                  <a:lnTo>
                    <a:pt x="2703" y="284"/>
                  </a:lnTo>
                  <a:lnTo>
                    <a:pt x="2705" y="284"/>
                  </a:lnTo>
                  <a:lnTo>
                    <a:pt x="2705" y="281"/>
                  </a:lnTo>
                  <a:lnTo>
                    <a:pt x="2705" y="269"/>
                  </a:lnTo>
                  <a:lnTo>
                    <a:pt x="2703" y="261"/>
                  </a:lnTo>
                  <a:lnTo>
                    <a:pt x="2701" y="254"/>
                  </a:lnTo>
                  <a:lnTo>
                    <a:pt x="2700" y="248"/>
                  </a:lnTo>
                  <a:lnTo>
                    <a:pt x="2698" y="243"/>
                  </a:lnTo>
                  <a:lnTo>
                    <a:pt x="2697" y="238"/>
                  </a:lnTo>
                  <a:lnTo>
                    <a:pt x="2697" y="233"/>
                  </a:lnTo>
                  <a:lnTo>
                    <a:pt x="2697" y="225"/>
                  </a:lnTo>
                  <a:lnTo>
                    <a:pt x="2696" y="219"/>
                  </a:lnTo>
                  <a:lnTo>
                    <a:pt x="2695" y="214"/>
                  </a:lnTo>
                  <a:lnTo>
                    <a:pt x="2695" y="210"/>
                  </a:lnTo>
                  <a:lnTo>
                    <a:pt x="2695" y="208"/>
                  </a:lnTo>
                  <a:lnTo>
                    <a:pt x="2693" y="204"/>
                  </a:lnTo>
                  <a:lnTo>
                    <a:pt x="2692" y="202"/>
                  </a:lnTo>
                  <a:lnTo>
                    <a:pt x="2690" y="196"/>
                  </a:lnTo>
                  <a:lnTo>
                    <a:pt x="2692" y="198"/>
                  </a:lnTo>
                  <a:lnTo>
                    <a:pt x="2695" y="202"/>
                  </a:lnTo>
                  <a:lnTo>
                    <a:pt x="2697" y="203"/>
                  </a:lnTo>
                  <a:lnTo>
                    <a:pt x="2700" y="204"/>
                  </a:lnTo>
                  <a:lnTo>
                    <a:pt x="2702" y="205"/>
                  </a:lnTo>
                  <a:lnTo>
                    <a:pt x="2703" y="207"/>
                  </a:lnTo>
                  <a:lnTo>
                    <a:pt x="2705" y="208"/>
                  </a:lnTo>
                  <a:lnTo>
                    <a:pt x="2705" y="209"/>
                  </a:lnTo>
                  <a:lnTo>
                    <a:pt x="2707" y="214"/>
                  </a:lnTo>
                  <a:lnTo>
                    <a:pt x="2710" y="219"/>
                  </a:lnTo>
                  <a:lnTo>
                    <a:pt x="2711" y="224"/>
                  </a:lnTo>
                  <a:lnTo>
                    <a:pt x="2711" y="228"/>
                  </a:lnTo>
                  <a:lnTo>
                    <a:pt x="2711" y="230"/>
                  </a:lnTo>
                  <a:lnTo>
                    <a:pt x="2710" y="232"/>
                  </a:lnTo>
                  <a:lnTo>
                    <a:pt x="2710" y="233"/>
                  </a:lnTo>
                  <a:lnTo>
                    <a:pt x="2708" y="233"/>
                  </a:lnTo>
                  <a:lnTo>
                    <a:pt x="2707" y="234"/>
                  </a:lnTo>
                  <a:lnTo>
                    <a:pt x="2706" y="234"/>
                  </a:lnTo>
                  <a:lnTo>
                    <a:pt x="2706" y="235"/>
                  </a:lnTo>
                  <a:lnTo>
                    <a:pt x="2705" y="238"/>
                  </a:lnTo>
                  <a:lnTo>
                    <a:pt x="2706" y="247"/>
                  </a:lnTo>
                  <a:lnTo>
                    <a:pt x="2710" y="254"/>
                  </a:lnTo>
                  <a:lnTo>
                    <a:pt x="2713" y="261"/>
                  </a:lnTo>
                  <a:lnTo>
                    <a:pt x="2715" y="265"/>
                  </a:lnTo>
                  <a:lnTo>
                    <a:pt x="2716" y="266"/>
                  </a:lnTo>
                  <a:lnTo>
                    <a:pt x="2717" y="268"/>
                  </a:lnTo>
                  <a:lnTo>
                    <a:pt x="2718" y="266"/>
                  </a:lnTo>
                  <a:lnTo>
                    <a:pt x="2721" y="265"/>
                  </a:lnTo>
                  <a:lnTo>
                    <a:pt x="2722" y="264"/>
                  </a:lnTo>
                  <a:lnTo>
                    <a:pt x="2723" y="261"/>
                  </a:lnTo>
                  <a:lnTo>
                    <a:pt x="2723" y="255"/>
                  </a:lnTo>
                  <a:lnTo>
                    <a:pt x="2723" y="248"/>
                  </a:lnTo>
                  <a:lnTo>
                    <a:pt x="2723" y="240"/>
                  </a:lnTo>
                  <a:lnTo>
                    <a:pt x="2723" y="238"/>
                  </a:lnTo>
                  <a:lnTo>
                    <a:pt x="2726" y="235"/>
                  </a:lnTo>
                  <a:lnTo>
                    <a:pt x="2727" y="233"/>
                  </a:lnTo>
                  <a:lnTo>
                    <a:pt x="2730" y="232"/>
                  </a:lnTo>
                  <a:lnTo>
                    <a:pt x="2731" y="230"/>
                  </a:lnTo>
                  <a:lnTo>
                    <a:pt x="2733" y="225"/>
                  </a:lnTo>
                  <a:lnTo>
                    <a:pt x="2735" y="223"/>
                  </a:lnTo>
                  <a:lnTo>
                    <a:pt x="2737" y="220"/>
                  </a:lnTo>
                  <a:lnTo>
                    <a:pt x="2740" y="218"/>
                  </a:lnTo>
                  <a:lnTo>
                    <a:pt x="2742" y="217"/>
                  </a:lnTo>
                  <a:lnTo>
                    <a:pt x="2743" y="217"/>
                  </a:lnTo>
                  <a:lnTo>
                    <a:pt x="2745" y="214"/>
                  </a:lnTo>
                  <a:lnTo>
                    <a:pt x="2746" y="213"/>
                  </a:lnTo>
                  <a:lnTo>
                    <a:pt x="2747" y="209"/>
                  </a:lnTo>
                  <a:lnTo>
                    <a:pt x="2748" y="207"/>
                  </a:lnTo>
                  <a:lnTo>
                    <a:pt x="2749" y="204"/>
                  </a:lnTo>
                  <a:lnTo>
                    <a:pt x="2752" y="202"/>
                  </a:lnTo>
                  <a:lnTo>
                    <a:pt x="2753" y="202"/>
                  </a:lnTo>
                  <a:lnTo>
                    <a:pt x="2754" y="204"/>
                  </a:lnTo>
                  <a:lnTo>
                    <a:pt x="2754" y="207"/>
                  </a:lnTo>
                  <a:lnTo>
                    <a:pt x="2754" y="209"/>
                  </a:lnTo>
                  <a:lnTo>
                    <a:pt x="2754" y="213"/>
                  </a:lnTo>
                  <a:lnTo>
                    <a:pt x="2754" y="214"/>
                  </a:lnTo>
                  <a:lnTo>
                    <a:pt x="2754" y="217"/>
                  </a:lnTo>
                  <a:lnTo>
                    <a:pt x="2754" y="219"/>
                  </a:lnTo>
                  <a:lnTo>
                    <a:pt x="2756" y="223"/>
                  </a:lnTo>
                  <a:lnTo>
                    <a:pt x="2757" y="224"/>
                  </a:lnTo>
                  <a:lnTo>
                    <a:pt x="2758" y="227"/>
                  </a:lnTo>
                  <a:lnTo>
                    <a:pt x="2759" y="228"/>
                  </a:lnTo>
                  <a:lnTo>
                    <a:pt x="2761" y="228"/>
                  </a:lnTo>
                  <a:lnTo>
                    <a:pt x="2762" y="228"/>
                  </a:lnTo>
                  <a:lnTo>
                    <a:pt x="2762" y="219"/>
                  </a:lnTo>
                  <a:lnTo>
                    <a:pt x="2764" y="219"/>
                  </a:lnTo>
                  <a:lnTo>
                    <a:pt x="2764" y="218"/>
                  </a:lnTo>
                  <a:lnTo>
                    <a:pt x="2764" y="217"/>
                  </a:lnTo>
                  <a:lnTo>
                    <a:pt x="2766" y="214"/>
                  </a:lnTo>
                  <a:lnTo>
                    <a:pt x="2767" y="213"/>
                  </a:lnTo>
                  <a:lnTo>
                    <a:pt x="2768" y="214"/>
                  </a:lnTo>
                  <a:lnTo>
                    <a:pt x="2769" y="215"/>
                  </a:lnTo>
                  <a:lnTo>
                    <a:pt x="2772" y="218"/>
                  </a:lnTo>
                  <a:lnTo>
                    <a:pt x="2773" y="219"/>
                  </a:lnTo>
                  <a:lnTo>
                    <a:pt x="2773" y="219"/>
                  </a:lnTo>
                  <a:lnTo>
                    <a:pt x="2774" y="219"/>
                  </a:lnTo>
                  <a:lnTo>
                    <a:pt x="2776" y="218"/>
                  </a:lnTo>
                  <a:lnTo>
                    <a:pt x="2776" y="217"/>
                  </a:lnTo>
                  <a:lnTo>
                    <a:pt x="2777" y="217"/>
                  </a:lnTo>
                  <a:lnTo>
                    <a:pt x="2777" y="214"/>
                  </a:lnTo>
                  <a:lnTo>
                    <a:pt x="2778" y="212"/>
                  </a:lnTo>
                  <a:lnTo>
                    <a:pt x="2779" y="209"/>
                  </a:lnTo>
                  <a:lnTo>
                    <a:pt x="2781" y="207"/>
                  </a:lnTo>
                  <a:lnTo>
                    <a:pt x="2782" y="204"/>
                  </a:lnTo>
                  <a:lnTo>
                    <a:pt x="2782" y="204"/>
                  </a:lnTo>
                  <a:lnTo>
                    <a:pt x="2783" y="207"/>
                  </a:lnTo>
                  <a:lnTo>
                    <a:pt x="2784" y="213"/>
                  </a:lnTo>
                  <a:lnTo>
                    <a:pt x="2784" y="220"/>
                  </a:lnTo>
                  <a:lnTo>
                    <a:pt x="2786" y="228"/>
                  </a:lnTo>
                  <a:lnTo>
                    <a:pt x="2788" y="230"/>
                  </a:lnTo>
                  <a:lnTo>
                    <a:pt x="2789" y="232"/>
                  </a:lnTo>
                  <a:lnTo>
                    <a:pt x="2791" y="230"/>
                  </a:lnTo>
                  <a:lnTo>
                    <a:pt x="2791" y="230"/>
                  </a:lnTo>
                  <a:lnTo>
                    <a:pt x="2791" y="228"/>
                  </a:lnTo>
                  <a:lnTo>
                    <a:pt x="2791" y="225"/>
                  </a:lnTo>
                  <a:lnTo>
                    <a:pt x="2791" y="222"/>
                  </a:lnTo>
                  <a:lnTo>
                    <a:pt x="2792" y="219"/>
                  </a:lnTo>
                  <a:lnTo>
                    <a:pt x="2792" y="218"/>
                  </a:lnTo>
                  <a:lnTo>
                    <a:pt x="2793" y="217"/>
                  </a:lnTo>
                  <a:lnTo>
                    <a:pt x="2793" y="217"/>
                  </a:lnTo>
                  <a:lnTo>
                    <a:pt x="2794" y="215"/>
                  </a:lnTo>
                  <a:lnTo>
                    <a:pt x="2794" y="214"/>
                  </a:lnTo>
                  <a:lnTo>
                    <a:pt x="2794" y="212"/>
                  </a:lnTo>
                  <a:lnTo>
                    <a:pt x="2794" y="209"/>
                  </a:lnTo>
                  <a:lnTo>
                    <a:pt x="2793" y="205"/>
                  </a:lnTo>
                  <a:lnTo>
                    <a:pt x="2792" y="203"/>
                  </a:lnTo>
                  <a:lnTo>
                    <a:pt x="2791" y="201"/>
                  </a:lnTo>
                  <a:lnTo>
                    <a:pt x="2789" y="197"/>
                  </a:lnTo>
                  <a:lnTo>
                    <a:pt x="2789" y="194"/>
                  </a:lnTo>
                  <a:lnTo>
                    <a:pt x="2788" y="191"/>
                  </a:lnTo>
                  <a:lnTo>
                    <a:pt x="2788" y="188"/>
                  </a:lnTo>
                  <a:lnTo>
                    <a:pt x="2787" y="187"/>
                  </a:lnTo>
                  <a:lnTo>
                    <a:pt x="2787" y="186"/>
                  </a:lnTo>
                  <a:lnTo>
                    <a:pt x="2784" y="184"/>
                  </a:lnTo>
                  <a:lnTo>
                    <a:pt x="2783" y="183"/>
                  </a:lnTo>
                  <a:lnTo>
                    <a:pt x="2783" y="182"/>
                  </a:lnTo>
                  <a:lnTo>
                    <a:pt x="2782" y="181"/>
                  </a:lnTo>
                  <a:lnTo>
                    <a:pt x="2781" y="179"/>
                  </a:lnTo>
                  <a:lnTo>
                    <a:pt x="2779" y="177"/>
                  </a:lnTo>
                  <a:lnTo>
                    <a:pt x="2778" y="176"/>
                  </a:lnTo>
                  <a:lnTo>
                    <a:pt x="2778" y="173"/>
                  </a:lnTo>
                  <a:lnTo>
                    <a:pt x="2777" y="169"/>
                  </a:lnTo>
                  <a:lnTo>
                    <a:pt x="2777" y="167"/>
                  </a:lnTo>
                  <a:lnTo>
                    <a:pt x="2776" y="163"/>
                  </a:lnTo>
                  <a:lnTo>
                    <a:pt x="2776" y="159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7" y="159"/>
                  </a:lnTo>
                  <a:lnTo>
                    <a:pt x="2778" y="162"/>
                  </a:lnTo>
                  <a:lnTo>
                    <a:pt x="2779" y="164"/>
                  </a:lnTo>
                  <a:lnTo>
                    <a:pt x="2781" y="166"/>
                  </a:lnTo>
                  <a:lnTo>
                    <a:pt x="2782" y="168"/>
                  </a:lnTo>
                  <a:lnTo>
                    <a:pt x="2783" y="169"/>
                  </a:lnTo>
                  <a:lnTo>
                    <a:pt x="2783" y="169"/>
                  </a:lnTo>
                  <a:lnTo>
                    <a:pt x="2784" y="172"/>
                  </a:lnTo>
                  <a:lnTo>
                    <a:pt x="2784" y="176"/>
                  </a:lnTo>
                  <a:lnTo>
                    <a:pt x="2787" y="178"/>
                  </a:lnTo>
                  <a:lnTo>
                    <a:pt x="2788" y="181"/>
                  </a:lnTo>
                  <a:lnTo>
                    <a:pt x="2788" y="182"/>
                  </a:lnTo>
                  <a:lnTo>
                    <a:pt x="2789" y="184"/>
                  </a:lnTo>
                  <a:lnTo>
                    <a:pt x="2789" y="186"/>
                  </a:lnTo>
                  <a:lnTo>
                    <a:pt x="2791" y="186"/>
                  </a:lnTo>
                  <a:lnTo>
                    <a:pt x="2793" y="186"/>
                  </a:lnTo>
                  <a:lnTo>
                    <a:pt x="2797" y="187"/>
                  </a:lnTo>
                  <a:lnTo>
                    <a:pt x="2801" y="188"/>
                  </a:lnTo>
                  <a:lnTo>
                    <a:pt x="2804" y="191"/>
                  </a:lnTo>
                  <a:lnTo>
                    <a:pt x="2809" y="197"/>
                  </a:lnTo>
                  <a:lnTo>
                    <a:pt x="2814" y="203"/>
                  </a:lnTo>
                  <a:lnTo>
                    <a:pt x="2821" y="209"/>
                  </a:lnTo>
                  <a:lnTo>
                    <a:pt x="2828" y="223"/>
                  </a:lnTo>
                  <a:lnTo>
                    <a:pt x="2835" y="235"/>
                  </a:lnTo>
                  <a:lnTo>
                    <a:pt x="2837" y="237"/>
                  </a:lnTo>
                  <a:lnTo>
                    <a:pt x="2838" y="239"/>
                  </a:lnTo>
                  <a:lnTo>
                    <a:pt x="2839" y="240"/>
                  </a:lnTo>
                  <a:lnTo>
                    <a:pt x="2840" y="243"/>
                  </a:lnTo>
                  <a:lnTo>
                    <a:pt x="2842" y="243"/>
                  </a:lnTo>
                  <a:lnTo>
                    <a:pt x="2842" y="243"/>
                  </a:lnTo>
                  <a:lnTo>
                    <a:pt x="2843" y="240"/>
                  </a:lnTo>
                  <a:lnTo>
                    <a:pt x="2843" y="235"/>
                  </a:lnTo>
                  <a:lnTo>
                    <a:pt x="2843" y="232"/>
                  </a:lnTo>
                  <a:lnTo>
                    <a:pt x="2842" y="229"/>
                  </a:lnTo>
                  <a:lnTo>
                    <a:pt x="2840" y="227"/>
                  </a:lnTo>
                  <a:lnTo>
                    <a:pt x="2838" y="224"/>
                  </a:lnTo>
                  <a:lnTo>
                    <a:pt x="2837" y="219"/>
                  </a:lnTo>
                  <a:lnTo>
                    <a:pt x="2835" y="214"/>
                  </a:lnTo>
                  <a:lnTo>
                    <a:pt x="2833" y="209"/>
                  </a:lnTo>
                  <a:lnTo>
                    <a:pt x="2833" y="205"/>
                  </a:lnTo>
                  <a:lnTo>
                    <a:pt x="2832" y="203"/>
                  </a:lnTo>
                  <a:lnTo>
                    <a:pt x="2830" y="202"/>
                  </a:lnTo>
                  <a:lnTo>
                    <a:pt x="2829" y="201"/>
                  </a:lnTo>
                  <a:lnTo>
                    <a:pt x="2828" y="201"/>
                  </a:lnTo>
                  <a:lnTo>
                    <a:pt x="2827" y="199"/>
                  </a:lnTo>
                  <a:lnTo>
                    <a:pt x="2825" y="198"/>
                  </a:lnTo>
                  <a:lnTo>
                    <a:pt x="2824" y="196"/>
                  </a:lnTo>
                  <a:lnTo>
                    <a:pt x="2823" y="192"/>
                  </a:lnTo>
                  <a:lnTo>
                    <a:pt x="2823" y="188"/>
                  </a:lnTo>
                  <a:lnTo>
                    <a:pt x="2823" y="187"/>
                  </a:lnTo>
                  <a:lnTo>
                    <a:pt x="2823" y="186"/>
                  </a:lnTo>
                  <a:lnTo>
                    <a:pt x="2824" y="184"/>
                  </a:lnTo>
                  <a:lnTo>
                    <a:pt x="2825" y="182"/>
                  </a:lnTo>
                  <a:lnTo>
                    <a:pt x="2825" y="181"/>
                  </a:lnTo>
                  <a:lnTo>
                    <a:pt x="2825" y="178"/>
                  </a:lnTo>
                  <a:lnTo>
                    <a:pt x="2825" y="176"/>
                  </a:lnTo>
                  <a:lnTo>
                    <a:pt x="2825" y="162"/>
                  </a:lnTo>
                  <a:lnTo>
                    <a:pt x="2824" y="159"/>
                  </a:lnTo>
                  <a:lnTo>
                    <a:pt x="2824" y="157"/>
                  </a:lnTo>
                  <a:lnTo>
                    <a:pt x="2823" y="156"/>
                  </a:lnTo>
                  <a:lnTo>
                    <a:pt x="2822" y="153"/>
                  </a:lnTo>
                  <a:lnTo>
                    <a:pt x="2821" y="153"/>
                  </a:lnTo>
                  <a:lnTo>
                    <a:pt x="2818" y="153"/>
                  </a:lnTo>
                  <a:lnTo>
                    <a:pt x="2817" y="155"/>
                  </a:lnTo>
                  <a:lnTo>
                    <a:pt x="2817" y="141"/>
                  </a:lnTo>
                  <a:lnTo>
                    <a:pt x="2817" y="140"/>
                  </a:lnTo>
                  <a:lnTo>
                    <a:pt x="2817" y="137"/>
                  </a:lnTo>
                  <a:lnTo>
                    <a:pt x="2816" y="136"/>
                  </a:lnTo>
                  <a:lnTo>
                    <a:pt x="2817" y="135"/>
                  </a:lnTo>
                  <a:lnTo>
                    <a:pt x="2817" y="133"/>
                  </a:lnTo>
                  <a:lnTo>
                    <a:pt x="2819" y="133"/>
                  </a:lnTo>
                  <a:lnTo>
                    <a:pt x="2819" y="135"/>
                  </a:lnTo>
                  <a:lnTo>
                    <a:pt x="2819" y="135"/>
                  </a:lnTo>
                  <a:lnTo>
                    <a:pt x="2821" y="133"/>
                  </a:lnTo>
                  <a:lnTo>
                    <a:pt x="2822" y="130"/>
                  </a:lnTo>
                  <a:lnTo>
                    <a:pt x="2822" y="127"/>
                  </a:lnTo>
                  <a:lnTo>
                    <a:pt x="2823" y="125"/>
                  </a:lnTo>
                  <a:lnTo>
                    <a:pt x="2823" y="123"/>
                  </a:lnTo>
                  <a:lnTo>
                    <a:pt x="2823" y="112"/>
                  </a:lnTo>
                  <a:lnTo>
                    <a:pt x="2822" y="110"/>
                  </a:lnTo>
                  <a:lnTo>
                    <a:pt x="2822" y="106"/>
                  </a:lnTo>
                  <a:lnTo>
                    <a:pt x="2822" y="104"/>
                  </a:lnTo>
                  <a:lnTo>
                    <a:pt x="2822" y="101"/>
                  </a:lnTo>
                  <a:lnTo>
                    <a:pt x="2823" y="100"/>
                  </a:lnTo>
                  <a:lnTo>
                    <a:pt x="2823" y="84"/>
                  </a:lnTo>
                  <a:lnTo>
                    <a:pt x="2823" y="80"/>
                  </a:lnTo>
                  <a:lnTo>
                    <a:pt x="2823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5" y="79"/>
                  </a:lnTo>
                  <a:lnTo>
                    <a:pt x="2827" y="80"/>
                  </a:lnTo>
                  <a:lnTo>
                    <a:pt x="2828" y="81"/>
                  </a:lnTo>
                  <a:lnTo>
                    <a:pt x="2829" y="82"/>
                  </a:lnTo>
                  <a:lnTo>
                    <a:pt x="2830" y="82"/>
                  </a:lnTo>
                  <a:lnTo>
                    <a:pt x="2830" y="82"/>
                  </a:lnTo>
                  <a:lnTo>
                    <a:pt x="2832" y="81"/>
                  </a:lnTo>
                  <a:lnTo>
                    <a:pt x="2833" y="81"/>
                  </a:lnTo>
                  <a:lnTo>
                    <a:pt x="2835" y="84"/>
                  </a:lnTo>
                  <a:lnTo>
                    <a:pt x="2837" y="85"/>
                  </a:lnTo>
                  <a:lnTo>
                    <a:pt x="2838" y="86"/>
                  </a:lnTo>
                  <a:lnTo>
                    <a:pt x="2838" y="86"/>
                  </a:lnTo>
                  <a:lnTo>
                    <a:pt x="2843" y="99"/>
                  </a:lnTo>
                  <a:lnTo>
                    <a:pt x="2845" y="110"/>
                  </a:lnTo>
                  <a:lnTo>
                    <a:pt x="2845" y="136"/>
                  </a:lnTo>
                  <a:lnTo>
                    <a:pt x="2847" y="143"/>
                  </a:lnTo>
                  <a:lnTo>
                    <a:pt x="2849" y="150"/>
                  </a:lnTo>
                  <a:lnTo>
                    <a:pt x="2852" y="157"/>
                  </a:lnTo>
                  <a:lnTo>
                    <a:pt x="2853" y="159"/>
                  </a:lnTo>
                  <a:lnTo>
                    <a:pt x="2854" y="162"/>
                  </a:lnTo>
                  <a:lnTo>
                    <a:pt x="2855" y="164"/>
                  </a:lnTo>
                  <a:lnTo>
                    <a:pt x="2857" y="168"/>
                  </a:lnTo>
                  <a:lnTo>
                    <a:pt x="2857" y="169"/>
                  </a:lnTo>
                  <a:lnTo>
                    <a:pt x="2857" y="173"/>
                  </a:lnTo>
                  <a:lnTo>
                    <a:pt x="2855" y="176"/>
                  </a:lnTo>
                  <a:lnTo>
                    <a:pt x="2855" y="178"/>
                  </a:lnTo>
                  <a:lnTo>
                    <a:pt x="2855" y="181"/>
                  </a:lnTo>
                  <a:lnTo>
                    <a:pt x="2857" y="183"/>
                  </a:lnTo>
                  <a:lnTo>
                    <a:pt x="2859" y="198"/>
                  </a:lnTo>
                  <a:lnTo>
                    <a:pt x="2859" y="214"/>
                  </a:lnTo>
                  <a:lnTo>
                    <a:pt x="2862" y="227"/>
                  </a:lnTo>
                  <a:lnTo>
                    <a:pt x="2864" y="240"/>
                  </a:lnTo>
                  <a:lnTo>
                    <a:pt x="2864" y="243"/>
                  </a:lnTo>
                  <a:lnTo>
                    <a:pt x="2865" y="245"/>
                  </a:lnTo>
                  <a:lnTo>
                    <a:pt x="2867" y="249"/>
                  </a:lnTo>
                  <a:lnTo>
                    <a:pt x="2867" y="253"/>
                  </a:lnTo>
                  <a:lnTo>
                    <a:pt x="2868" y="258"/>
                  </a:lnTo>
                  <a:lnTo>
                    <a:pt x="2869" y="260"/>
                  </a:lnTo>
                  <a:lnTo>
                    <a:pt x="2868" y="264"/>
                  </a:lnTo>
                  <a:lnTo>
                    <a:pt x="2867" y="266"/>
                  </a:lnTo>
                  <a:lnTo>
                    <a:pt x="2868" y="270"/>
                  </a:lnTo>
                  <a:lnTo>
                    <a:pt x="2868" y="274"/>
                  </a:lnTo>
                  <a:lnTo>
                    <a:pt x="2869" y="278"/>
                  </a:lnTo>
                  <a:lnTo>
                    <a:pt x="2869" y="279"/>
                  </a:lnTo>
                  <a:lnTo>
                    <a:pt x="2869" y="283"/>
                  </a:lnTo>
                  <a:lnTo>
                    <a:pt x="2868" y="285"/>
                  </a:lnTo>
                  <a:lnTo>
                    <a:pt x="2867" y="288"/>
                  </a:lnTo>
                  <a:lnTo>
                    <a:pt x="2867" y="290"/>
                  </a:lnTo>
                  <a:lnTo>
                    <a:pt x="2865" y="293"/>
                  </a:lnTo>
                  <a:lnTo>
                    <a:pt x="2864" y="296"/>
                  </a:lnTo>
                  <a:lnTo>
                    <a:pt x="2862" y="298"/>
                  </a:lnTo>
                  <a:lnTo>
                    <a:pt x="2860" y="300"/>
                  </a:lnTo>
                  <a:lnTo>
                    <a:pt x="2859" y="300"/>
                  </a:lnTo>
                  <a:lnTo>
                    <a:pt x="2858" y="301"/>
                  </a:lnTo>
                  <a:lnTo>
                    <a:pt x="2858" y="303"/>
                  </a:lnTo>
                  <a:lnTo>
                    <a:pt x="2857" y="305"/>
                  </a:lnTo>
                  <a:lnTo>
                    <a:pt x="2858" y="307"/>
                  </a:lnTo>
                  <a:lnTo>
                    <a:pt x="2858" y="310"/>
                  </a:lnTo>
                  <a:lnTo>
                    <a:pt x="2859" y="311"/>
                  </a:lnTo>
                  <a:lnTo>
                    <a:pt x="2860" y="311"/>
                  </a:lnTo>
                  <a:lnTo>
                    <a:pt x="2862" y="312"/>
                  </a:lnTo>
                  <a:lnTo>
                    <a:pt x="2863" y="312"/>
                  </a:lnTo>
                  <a:lnTo>
                    <a:pt x="2864" y="314"/>
                  </a:lnTo>
                  <a:lnTo>
                    <a:pt x="2865" y="315"/>
                  </a:lnTo>
                  <a:lnTo>
                    <a:pt x="2868" y="315"/>
                  </a:lnTo>
                  <a:lnTo>
                    <a:pt x="2868" y="315"/>
                  </a:lnTo>
                  <a:lnTo>
                    <a:pt x="2869" y="314"/>
                  </a:lnTo>
                  <a:lnTo>
                    <a:pt x="2869" y="311"/>
                  </a:lnTo>
                  <a:lnTo>
                    <a:pt x="2870" y="309"/>
                  </a:lnTo>
                  <a:lnTo>
                    <a:pt x="2870" y="306"/>
                  </a:lnTo>
                  <a:lnTo>
                    <a:pt x="2872" y="305"/>
                  </a:lnTo>
                  <a:lnTo>
                    <a:pt x="2873" y="304"/>
                  </a:lnTo>
                  <a:lnTo>
                    <a:pt x="2874" y="303"/>
                  </a:lnTo>
                  <a:lnTo>
                    <a:pt x="2875" y="300"/>
                  </a:lnTo>
                  <a:lnTo>
                    <a:pt x="2877" y="293"/>
                  </a:lnTo>
                  <a:lnTo>
                    <a:pt x="2877" y="284"/>
                  </a:lnTo>
                  <a:lnTo>
                    <a:pt x="2878" y="276"/>
                  </a:lnTo>
                  <a:lnTo>
                    <a:pt x="2878" y="271"/>
                  </a:lnTo>
                  <a:lnTo>
                    <a:pt x="2877" y="264"/>
                  </a:lnTo>
                  <a:lnTo>
                    <a:pt x="2875" y="256"/>
                  </a:lnTo>
                  <a:lnTo>
                    <a:pt x="2873" y="248"/>
                  </a:lnTo>
                  <a:lnTo>
                    <a:pt x="2874" y="240"/>
                  </a:lnTo>
                  <a:lnTo>
                    <a:pt x="2878" y="235"/>
                  </a:lnTo>
                  <a:lnTo>
                    <a:pt x="2878" y="235"/>
                  </a:lnTo>
                  <a:lnTo>
                    <a:pt x="2879" y="234"/>
                  </a:lnTo>
                  <a:lnTo>
                    <a:pt x="2880" y="234"/>
                  </a:lnTo>
                  <a:lnTo>
                    <a:pt x="2882" y="235"/>
                  </a:lnTo>
                  <a:lnTo>
                    <a:pt x="2884" y="235"/>
                  </a:lnTo>
                  <a:lnTo>
                    <a:pt x="2885" y="238"/>
                  </a:lnTo>
                  <a:lnTo>
                    <a:pt x="2889" y="250"/>
                  </a:lnTo>
                  <a:lnTo>
                    <a:pt x="2890" y="264"/>
                  </a:lnTo>
                  <a:lnTo>
                    <a:pt x="2890" y="268"/>
                  </a:lnTo>
                  <a:lnTo>
                    <a:pt x="2890" y="273"/>
                  </a:lnTo>
                  <a:lnTo>
                    <a:pt x="2892" y="278"/>
                  </a:lnTo>
                  <a:lnTo>
                    <a:pt x="2893" y="281"/>
                  </a:lnTo>
                  <a:lnTo>
                    <a:pt x="2895" y="284"/>
                  </a:lnTo>
                  <a:lnTo>
                    <a:pt x="2898" y="285"/>
                  </a:lnTo>
                  <a:lnTo>
                    <a:pt x="2898" y="285"/>
                  </a:lnTo>
                  <a:lnTo>
                    <a:pt x="2899" y="284"/>
                  </a:lnTo>
                  <a:lnTo>
                    <a:pt x="2900" y="283"/>
                  </a:lnTo>
                  <a:lnTo>
                    <a:pt x="2900" y="281"/>
                  </a:lnTo>
                  <a:lnTo>
                    <a:pt x="2899" y="280"/>
                  </a:lnTo>
                  <a:lnTo>
                    <a:pt x="2898" y="279"/>
                  </a:lnTo>
                  <a:lnTo>
                    <a:pt x="2896" y="279"/>
                  </a:lnTo>
                  <a:lnTo>
                    <a:pt x="2896" y="278"/>
                  </a:lnTo>
                  <a:lnTo>
                    <a:pt x="2895" y="274"/>
                  </a:lnTo>
                  <a:lnTo>
                    <a:pt x="2894" y="270"/>
                  </a:lnTo>
                  <a:lnTo>
                    <a:pt x="2893" y="266"/>
                  </a:lnTo>
                  <a:lnTo>
                    <a:pt x="2893" y="264"/>
                  </a:lnTo>
                  <a:lnTo>
                    <a:pt x="2893" y="261"/>
                  </a:lnTo>
                  <a:lnTo>
                    <a:pt x="2893" y="261"/>
                  </a:lnTo>
                  <a:lnTo>
                    <a:pt x="2894" y="261"/>
                  </a:lnTo>
                  <a:lnTo>
                    <a:pt x="2895" y="261"/>
                  </a:lnTo>
                  <a:lnTo>
                    <a:pt x="2896" y="261"/>
                  </a:lnTo>
                  <a:lnTo>
                    <a:pt x="2898" y="261"/>
                  </a:lnTo>
                  <a:lnTo>
                    <a:pt x="2898" y="260"/>
                  </a:lnTo>
                  <a:lnTo>
                    <a:pt x="2898" y="259"/>
                  </a:lnTo>
                  <a:lnTo>
                    <a:pt x="2895" y="250"/>
                  </a:lnTo>
                  <a:lnTo>
                    <a:pt x="2893" y="242"/>
                  </a:lnTo>
                  <a:lnTo>
                    <a:pt x="2888" y="235"/>
                  </a:lnTo>
                  <a:lnTo>
                    <a:pt x="2887" y="233"/>
                  </a:lnTo>
                  <a:lnTo>
                    <a:pt x="2885" y="229"/>
                  </a:lnTo>
                  <a:lnTo>
                    <a:pt x="2884" y="227"/>
                  </a:lnTo>
                  <a:lnTo>
                    <a:pt x="2882" y="225"/>
                  </a:lnTo>
                  <a:lnTo>
                    <a:pt x="2880" y="224"/>
                  </a:lnTo>
                  <a:lnTo>
                    <a:pt x="2878" y="224"/>
                  </a:lnTo>
                  <a:lnTo>
                    <a:pt x="2877" y="225"/>
                  </a:lnTo>
                  <a:lnTo>
                    <a:pt x="2875" y="227"/>
                  </a:lnTo>
                  <a:lnTo>
                    <a:pt x="2874" y="228"/>
                  </a:lnTo>
                  <a:lnTo>
                    <a:pt x="2872" y="228"/>
                  </a:lnTo>
                  <a:lnTo>
                    <a:pt x="2870" y="229"/>
                  </a:lnTo>
                  <a:lnTo>
                    <a:pt x="2868" y="229"/>
                  </a:lnTo>
                  <a:lnTo>
                    <a:pt x="2867" y="228"/>
                  </a:lnTo>
                  <a:lnTo>
                    <a:pt x="2867" y="214"/>
                  </a:lnTo>
                  <a:lnTo>
                    <a:pt x="2865" y="209"/>
                  </a:lnTo>
                  <a:lnTo>
                    <a:pt x="2864" y="204"/>
                  </a:lnTo>
                  <a:lnTo>
                    <a:pt x="2864" y="202"/>
                  </a:lnTo>
                  <a:lnTo>
                    <a:pt x="2865" y="192"/>
                  </a:lnTo>
                  <a:lnTo>
                    <a:pt x="2865" y="184"/>
                  </a:lnTo>
                  <a:lnTo>
                    <a:pt x="2864" y="176"/>
                  </a:lnTo>
                  <a:lnTo>
                    <a:pt x="2859" y="159"/>
                  </a:lnTo>
                  <a:lnTo>
                    <a:pt x="2854" y="143"/>
                  </a:lnTo>
                  <a:lnTo>
                    <a:pt x="2853" y="136"/>
                  </a:lnTo>
                  <a:lnTo>
                    <a:pt x="2853" y="127"/>
                  </a:lnTo>
                  <a:lnTo>
                    <a:pt x="2854" y="121"/>
                  </a:lnTo>
                  <a:lnTo>
                    <a:pt x="2854" y="121"/>
                  </a:lnTo>
                  <a:lnTo>
                    <a:pt x="2855" y="121"/>
                  </a:lnTo>
                  <a:lnTo>
                    <a:pt x="2857" y="121"/>
                  </a:lnTo>
                  <a:lnTo>
                    <a:pt x="2858" y="122"/>
                  </a:lnTo>
                  <a:lnTo>
                    <a:pt x="2859" y="121"/>
                  </a:lnTo>
                  <a:lnTo>
                    <a:pt x="2859" y="121"/>
                  </a:lnTo>
                  <a:lnTo>
                    <a:pt x="2860" y="118"/>
                  </a:lnTo>
                  <a:lnTo>
                    <a:pt x="2862" y="115"/>
                  </a:lnTo>
                  <a:lnTo>
                    <a:pt x="2862" y="112"/>
                  </a:lnTo>
                  <a:lnTo>
                    <a:pt x="2862" y="110"/>
                  </a:lnTo>
                  <a:lnTo>
                    <a:pt x="2862" y="106"/>
                  </a:lnTo>
                  <a:lnTo>
                    <a:pt x="2860" y="102"/>
                  </a:lnTo>
                  <a:lnTo>
                    <a:pt x="2859" y="100"/>
                  </a:lnTo>
                  <a:lnTo>
                    <a:pt x="2858" y="96"/>
                  </a:lnTo>
                  <a:lnTo>
                    <a:pt x="2857" y="92"/>
                  </a:lnTo>
                  <a:lnTo>
                    <a:pt x="2855" y="91"/>
                  </a:lnTo>
                  <a:lnTo>
                    <a:pt x="2854" y="90"/>
                  </a:lnTo>
                  <a:lnTo>
                    <a:pt x="2854" y="87"/>
                  </a:lnTo>
                  <a:lnTo>
                    <a:pt x="2854" y="86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5" y="86"/>
                  </a:lnTo>
                  <a:lnTo>
                    <a:pt x="2855" y="87"/>
                  </a:lnTo>
                  <a:lnTo>
                    <a:pt x="2857" y="89"/>
                  </a:lnTo>
                  <a:lnTo>
                    <a:pt x="2857" y="89"/>
                  </a:lnTo>
                  <a:lnTo>
                    <a:pt x="2858" y="94"/>
                  </a:lnTo>
                  <a:lnTo>
                    <a:pt x="2860" y="96"/>
                  </a:lnTo>
                  <a:lnTo>
                    <a:pt x="2862" y="100"/>
                  </a:lnTo>
                  <a:lnTo>
                    <a:pt x="2862" y="102"/>
                  </a:lnTo>
                  <a:lnTo>
                    <a:pt x="2862" y="107"/>
                  </a:lnTo>
                  <a:lnTo>
                    <a:pt x="2863" y="112"/>
                  </a:lnTo>
                  <a:lnTo>
                    <a:pt x="2864" y="118"/>
                  </a:lnTo>
                  <a:lnTo>
                    <a:pt x="2864" y="133"/>
                  </a:lnTo>
                  <a:lnTo>
                    <a:pt x="2865" y="138"/>
                  </a:lnTo>
                  <a:lnTo>
                    <a:pt x="2867" y="143"/>
                  </a:lnTo>
                  <a:lnTo>
                    <a:pt x="2867" y="150"/>
                  </a:lnTo>
                  <a:lnTo>
                    <a:pt x="2868" y="153"/>
                  </a:lnTo>
                  <a:lnTo>
                    <a:pt x="2869" y="156"/>
                  </a:lnTo>
                  <a:lnTo>
                    <a:pt x="2872" y="157"/>
                  </a:lnTo>
                  <a:lnTo>
                    <a:pt x="2873" y="158"/>
                  </a:lnTo>
                  <a:lnTo>
                    <a:pt x="2875" y="159"/>
                  </a:lnTo>
                  <a:lnTo>
                    <a:pt x="2878" y="162"/>
                  </a:lnTo>
                  <a:lnTo>
                    <a:pt x="2878" y="163"/>
                  </a:lnTo>
                  <a:lnTo>
                    <a:pt x="2879" y="164"/>
                  </a:lnTo>
                  <a:lnTo>
                    <a:pt x="2882" y="166"/>
                  </a:lnTo>
                  <a:lnTo>
                    <a:pt x="2883" y="166"/>
                  </a:lnTo>
                  <a:lnTo>
                    <a:pt x="2884" y="167"/>
                  </a:lnTo>
                  <a:lnTo>
                    <a:pt x="2885" y="167"/>
                  </a:lnTo>
                  <a:lnTo>
                    <a:pt x="2887" y="167"/>
                  </a:lnTo>
                  <a:lnTo>
                    <a:pt x="2887" y="167"/>
                  </a:lnTo>
                  <a:lnTo>
                    <a:pt x="2887" y="164"/>
                  </a:lnTo>
                  <a:lnTo>
                    <a:pt x="2885" y="162"/>
                  </a:lnTo>
                  <a:lnTo>
                    <a:pt x="2884" y="159"/>
                  </a:lnTo>
                  <a:lnTo>
                    <a:pt x="2883" y="157"/>
                  </a:lnTo>
                  <a:lnTo>
                    <a:pt x="2882" y="156"/>
                  </a:lnTo>
                  <a:lnTo>
                    <a:pt x="2880" y="155"/>
                  </a:lnTo>
                  <a:lnTo>
                    <a:pt x="2879" y="153"/>
                  </a:lnTo>
                  <a:lnTo>
                    <a:pt x="2878" y="152"/>
                  </a:lnTo>
                  <a:lnTo>
                    <a:pt x="2874" y="147"/>
                  </a:lnTo>
                  <a:lnTo>
                    <a:pt x="2870" y="140"/>
                  </a:lnTo>
                  <a:lnTo>
                    <a:pt x="2869" y="131"/>
                  </a:lnTo>
                  <a:lnTo>
                    <a:pt x="2868" y="130"/>
                  </a:lnTo>
                  <a:lnTo>
                    <a:pt x="2868" y="128"/>
                  </a:lnTo>
                  <a:lnTo>
                    <a:pt x="2868" y="127"/>
                  </a:lnTo>
                  <a:lnTo>
                    <a:pt x="2868" y="127"/>
                  </a:lnTo>
                  <a:lnTo>
                    <a:pt x="2869" y="128"/>
                  </a:lnTo>
                  <a:lnTo>
                    <a:pt x="2872" y="131"/>
                  </a:lnTo>
                  <a:lnTo>
                    <a:pt x="2872" y="133"/>
                  </a:lnTo>
                  <a:lnTo>
                    <a:pt x="2873" y="136"/>
                  </a:lnTo>
                  <a:lnTo>
                    <a:pt x="2875" y="138"/>
                  </a:lnTo>
                  <a:lnTo>
                    <a:pt x="2877" y="140"/>
                  </a:lnTo>
                  <a:lnTo>
                    <a:pt x="2878" y="138"/>
                  </a:lnTo>
                  <a:lnTo>
                    <a:pt x="2879" y="136"/>
                  </a:lnTo>
                  <a:lnTo>
                    <a:pt x="2879" y="133"/>
                  </a:lnTo>
                  <a:lnTo>
                    <a:pt x="2879" y="130"/>
                  </a:lnTo>
                  <a:lnTo>
                    <a:pt x="2878" y="126"/>
                  </a:lnTo>
                  <a:lnTo>
                    <a:pt x="2875" y="123"/>
                  </a:lnTo>
                  <a:lnTo>
                    <a:pt x="2874" y="121"/>
                  </a:lnTo>
                  <a:lnTo>
                    <a:pt x="2873" y="120"/>
                  </a:lnTo>
                  <a:lnTo>
                    <a:pt x="2873" y="118"/>
                  </a:lnTo>
                  <a:lnTo>
                    <a:pt x="2872" y="118"/>
                  </a:lnTo>
                  <a:lnTo>
                    <a:pt x="2872" y="115"/>
                  </a:lnTo>
                  <a:lnTo>
                    <a:pt x="2873" y="112"/>
                  </a:lnTo>
                  <a:lnTo>
                    <a:pt x="2873" y="111"/>
                  </a:lnTo>
                  <a:lnTo>
                    <a:pt x="2875" y="110"/>
                  </a:lnTo>
                  <a:lnTo>
                    <a:pt x="2875" y="108"/>
                  </a:lnTo>
                  <a:lnTo>
                    <a:pt x="2875" y="110"/>
                  </a:lnTo>
                  <a:lnTo>
                    <a:pt x="2877" y="111"/>
                  </a:lnTo>
                  <a:lnTo>
                    <a:pt x="2878" y="112"/>
                  </a:lnTo>
                  <a:lnTo>
                    <a:pt x="2880" y="115"/>
                  </a:lnTo>
                  <a:lnTo>
                    <a:pt x="2880" y="121"/>
                  </a:lnTo>
                  <a:lnTo>
                    <a:pt x="2883" y="121"/>
                  </a:lnTo>
                  <a:lnTo>
                    <a:pt x="2885" y="121"/>
                  </a:lnTo>
                  <a:lnTo>
                    <a:pt x="2888" y="123"/>
                  </a:lnTo>
                  <a:lnTo>
                    <a:pt x="2889" y="125"/>
                  </a:lnTo>
                  <a:lnTo>
                    <a:pt x="2890" y="127"/>
                  </a:lnTo>
                  <a:lnTo>
                    <a:pt x="2892" y="130"/>
                  </a:lnTo>
                  <a:lnTo>
                    <a:pt x="2893" y="133"/>
                  </a:lnTo>
                  <a:lnTo>
                    <a:pt x="2895" y="136"/>
                  </a:lnTo>
                  <a:lnTo>
                    <a:pt x="2898" y="137"/>
                  </a:lnTo>
                  <a:lnTo>
                    <a:pt x="2899" y="140"/>
                  </a:lnTo>
                  <a:lnTo>
                    <a:pt x="2899" y="142"/>
                  </a:lnTo>
                  <a:lnTo>
                    <a:pt x="2900" y="143"/>
                  </a:lnTo>
                  <a:lnTo>
                    <a:pt x="2903" y="146"/>
                  </a:lnTo>
                  <a:lnTo>
                    <a:pt x="2904" y="147"/>
                  </a:lnTo>
                  <a:lnTo>
                    <a:pt x="2905" y="148"/>
                  </a:lnTo>
                  <a:lnTo>
                    <a:pt x="2906" y="150"/>
                  </a:lnTo>
                  <a:lnTo>
                    <a:pt x="2908" y="150"/>
                  </a:lnTo>
                  <a:lnTo>
                    <a:pt x="2909" y="151"/>
                  </a:lnTo>
                  <a:lnTo>
                    <a:pt x="2910" y="153"/>
                  </a:lnTo>
                  <a:lnTo>
                    <a:pt x="2910" y="157"/>
                  </a:lnTo>
                  <a:lnTo>
                    <a:pt x="2910" y="159"/>
                  </a:lnTo>
                  <a:lnTo>
                    <a:pt x="2910" y="162"/>
                  </a:lnTo>
                  <a:lnTo>
                    <a:pt x="2909" y="164"/>
                  </a:lnTo>
                  <a:lnTo>
                    <a:pt x="2909" y="176"/>
                  </a:lnTo>
                  <a:lnTo>
                    <a:pt x="2910" y="181"/>
                  </a:lnTo>
                  <a:lnTo>
                    <a:pt x="2911" y="186"/>
                  </a:lnTo>
                  <a:lnTo>
                    <a:pt x="2911" y="191"/>
                  </a:lnTo>
                  <a:lnTo>
                    <a:pt x="2911" y="194"/>
                  </a:lnTo>
                  <a:lnTo>
                    <a:pt x="2911" y="199"/>
                  </a:lnTo>
                  <a:lnTo>
                    <a:pt x="2914" y="204"/>
                  </a:lnTo>
                  <a:lnTo>
                    <a:pt x="2914" y="205"/>
                  </a:lnTo>
                  <a:lnTo>
                    <a:pt x="2914" y="207"/>
                  </a:lnTo>
                  <a:lnTo>
                    <a:pt x="2914" y="207"/>
                  </a:lnTo>
                  <a:lnTo>
                    <a:pt x="2915" y="205"/>
                  </a:lnTo>
                  <a:lnTo>
                    <a:pt x="2916" y="204"/>
                  </a:lnTo>
                  <a:lnTo>
                    <a:pt x="2918" y="203"/>
                  </a:lnTo>
                  <a:lnTo>
                    <a:pt x="2919" y="203"/>
                  </a:lnTo>
                  <a:lnTo>
                    <a:pt x="2919" y="202"/>
                  </a:lnTo>
                  <a:lnTo>
                    <a:pt x="2919" y="202"/>
                  </a:lnTo>
                  <a:lnTo>
                    <a:pt x="2920" y="199"/>
                  </a:lnTo>
                  <a:lnTo>
                    <a:pt x="2921" y="198"/>
                  </a:lnTo>
                  <a:lnTo>
                    <a:pt x="2921" y="197"/>
                  </a:lnTo>
                  <a:lnTo>
                    <a:pt x="2921" y="193"/>
                  </a:lnTo>
                  <a:lnTo>
                    <a:pt x="2919" y="182"/>
                  </a:lnTo>
                  <a:lnTo>
                    <a:pt x="2914" y="173"/>
                  </a:lnTo>
                  <a:lnTo>
                    <a:pt x="2914" y="147"/>
                  </a:lnTo>
                  <a:lnTo>
                    <a:pt x="2911" y="143"/>
                  </a:lnTo>
                  <a:lnTo>
                    <a:pt x="2910" y="140"/>
                  </a:lnTo>
                  <a:lnTo>
                    <a:pt x="2906" y="137"/>
                  </a:lnTo>
                  <a:lnTo>
                    <a:pt x="2904" y="133"/>
                  </a:lnTo>
                  <a:lnTo>
                    <a:pt x="2904" y="132"/>
                  </a:lnTo>
                  <a:lnTo>
                    <a:pt x="2903" y="131"/>
                  </a:lnTo>
                  <a:lnTo>
                    <a:pt x="2903" y="128"/>
                  </a:lnTo>
                  <a:lnTo>
                    <a:pt x="2900" y="126"/>
                  </a:lnTo>
                  <a:lnTo>
                    <a:pt x="2899" y="126"/>
                  </a:lnTo>
                  <a:lnTo>
                    <a:pt x="2898" y="126"/>
                  </a:lnTo>
                  <a:lnTo>
                    <a:pt x="2898" y="125"/>
                  </a:lnTo>
                  <a:lnTo>
                    <a:pt x="2895" y="123"/>
                  </a:lnTo>
                  <a:lnTo>
                    <a:pt x="2892" y="111"/>
                  </a:lnTo>
                  <a:lnTo>
                    <a:pt x="2890" y="100"/>
                  </a:lnTo>
                  <a:lnTo>
                    <a:pt x="2889" y="95"/>
                  </a:lnTo>
                  <a:lnTo>
                    <a:pt x="2888" y="89"/>
                  </a:lnTo>
                  <a:lnTo>
                    <a:pt x="2885" y="84"/>
                  </a:lnTo>
                  <a:lnTo>
                    <a:pt x="2885" y="80"/>
                  </a:lnTo>
                  <a:lnTo>
                    <a:pt x="2887" y="77"/>
                  </a:lnTo>
                  <a:lnTo>
                    <a:pt x="2888" y="75"/>
                  </a:lnTo>
                  <a:lnTo>
                    <a:pt x="2888" y="74"/>
                  </a:lnTo>
                  <a:lnTo>
                    <a:pt x="2889" y="71"/>
                  </a:lnTo>
                  <a:lnTo>
                    <a:pt x="2892" y="70"/>
                  </a:lnTo>
                  <a:lnTo>
                    <a:pt x="2893" y="70"/>
                  </a:lnTo>
                  <a:lnTo>
                    <a:pt x="2895" y="70"/>
                  </a:lnTo>
                  <a:lnTo>
                    <a:pt x="2896" y="71"/>
                  </a:lnTo>
                  <a:lnTo>
                    <a:pt x="2898" y="71"/>
                  </a:lnTo>
                  <a:lnTo>
                    <a:pt x="2901" y="72"/>
                  </a:lnTo>
                  <a:lnTo>
                    <a:pt x="2908" y="74"/>
                  </a:lnTo>
                  <a:lnTo>
                    <a:pt x="2913" y="74"/>
                  </a:lnTo>
                  <a:lnTo>
                    <a:pt x="2918" y="72"/>
                  </a:lnTo>
                  <a:lnTo>
                    <a:pt x="2920" y="69"/>
                  </a:lnTo>
                  <a:lnTo>
                    <a:pt x="2919" y="64"/>
                  </a:lnTo>
                  <a:lnTo>
                    <a:pt x="2918" y="59"/>
                  </a:lnTo>
                  <a:lnTo>
                    <a:pt x="2915" y="55"/>
                  </a:lnTo>
                  <a:lnTo>
                    <a:pt x="2914" y="51"/>
                  </a:lnTo>
                  <a:lnTo>
                    <a:pt x="2913" y="48"/>
                  </a:lnTo>
                  <a:lnTo>
                    <a:pt x="2914" y="45"/>
                  </a:lnTo>
                  <a:lnTo>
                    <a:pt x="2915" y="44"/>
                  </a:lnTo>
                  <a:lnTo>
                    <a:pt x="2914" y="41"/>
                  </a:lnTo>
                  <a:lnTo>
                    <a:pt x="2913" y="40"/>
                  </a:lnTo>
                  <a:lnTo>
                    <a:pt x="2911" y="39"/>
                  </a:lnTo>
                  <a:lnTo>
                    <a:pt x="2911" y="38"/>
                  </a:lnTo>
                  <a:lnTo>
                    <a:pt x="2911" y="34"/>
                  </a:lnTo>
                  <a:lnTo>
                    <a:pt x="2913" y="31"/>
                  </a:lnTo>
                  <a:lnTo>
                    <a:pt x="2914" y="29"/>
                  </a:lnTo>
                  <a:lnTo>
                    <a:pt x="2914" y="26"/>
                  </a:lnTo>
                  <a:lnTo>
                    <a:pt x="2915" y="24"/>
                  </a:lnTo>
                  <a:lnTo>
                    <a:pt x="2916" y="21"/>
                  </a:lnTo>
                  <a:lnTo>
                    <a:pt x="2919" y="18"/>
                  </a:lnTo>
                  <a:lnTo>
                    <a:pt x="2920" y="16"/>
                  </a:lnTo>
                  <a:lnTo>
                    <a:pt x="2923" y="14"/>
                  </a:lnTo>
                  <a:lnTo>
                    <a:pt x="2924" y="11"/>
                  </a:lnTo>
                  <a:lnTo>
                    <a:pt x="2925" y="9"/>
                  </a:lnTo>
                  <a:lnTo>
                    <a:pt x="2926" y="7"/>
                  </a:lnTo>
                  <a:lnTo>
                    <a:pt x="2928" y="5"/>
                  </a:lnTo>
                  <a:lnTo>
                    <a:pt x="2929" y="4"/>
                  </a:lnTo>
                  <a:lnTo>
                    <a:pt x="2930" y="3"/>
                  </a:lnTo>
                  <a:lnTo>
                    <a:pt x="2931" y="5"/>
                  </a:lnTo>
                  <a:lnTo>
                    <a:pt x="2933" y="5"/>
                  </a:lnTo>
                  <a:lnTo>
                    <a:pt x="2934" y="5"/>
                  </a:lnTo>
                  <a:lnTo>
                    <a:pt x="2935" y="5"/>
                  </a:lnTo>
                  <a:lnTo>
                    <a:pt x="2936" y="4"/>
                  </a:lnTo>
                  <a:lnTo>
                    <a:pt x="2938" y="3"/>
                  </a:lnTo>
                  <a:lnTo>
                    <a:pt x="2939" y="2"/>
                  </a:lnTo>
                  <a:lnTo>
                    <a:pt x="294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auto">
            <a:xfrm>
              <a:off x="5028" y="283"/>
              <a:ext cx="1117" cy="464"/>
            </a:xfrm>
            <a:custGeom>
              <a:avLst/>
              <a:gdLst>
                <a:gd name="T0" fmla="*/ 3296 w 3352"/>
                <a:gd name="T1" fmla="*/ 290 h 1393"/>
                <a:gd name="T2" fmla="*/ 3275 w 3352"/>
                <a:gd name="T3" fmla="*/ 336 h 1393"/>
                <a:gd name="T4" fmla="*/ 3278 w 3352"/>
                <a:gd name="T5" fmla="*/ 405 h 1393"/>
                <a:gd name="T6" fmla="*/ 3286 w 3352"/>
                <a:gd name="T7" fmla="*/ 473 h 1393"/>
                <a:gd name="T8" fmla="*/ 3260 w 3352"/>
                <a:gd name="T9" fmla="*/ 408 h 1393"/>
                <a:gd name="T10" fmla="*/ 3256 w 3352"/>
                <a:gd name="T11" fmla="*/ 342 h 1393"/>
                <a:gd name="T12" fmla="*/ 3269 w 3352"/>
                <a:gd name="T13" fmla="*/ 279 h 1393"/>
                <a:gd name="T14" fmla="*/ 3283 w 3352"/>
                <a:gd name="T15" fmla="*/ 241 h 1393"/>
                <a:gd name="T16" fmla="*/ 3352 w 3352"/>
                <a:gd name="T17" fmla="*/ 107 h 1393"/>
                <a:gd name="T18" fmla="*/ 1236 w 3352"/>
                <a:gd name="T19" fmla="*/ 159 h 1393"/>
                <a:gd name="T20" fmla="*/ 1257 w 3352"/>
                <a:gd name="T21" fmla="*/ 200 h 1393"/>
                <a:gd name="T22" fmla="*/ 1311 w 3352"/>
                <a:gd name="T23" fmla="*/ 292 h 1393"/>
                <a:gd name="T24" fmla="*/ 1377 w 3352"/>
                <a:gd name="T25" fmla="*/ 221 h 1393"/>
                <a:gd name="T26" fmla="*/ 1470 w 3352"/>
                <a:gd name="T27" fmla="*/ 203 h 1393"/>
                <a:gd name="T28" fmla="*/ 1455 w 3352"/>
                <a:gd name="T29" fmla="*/ 261 h 1393"/>
                <a:gd name="T30" fmla="*/ 1387 w 3352"/>
                <a:gd name="T31" fmla="*/ 349 h 1393"/>
                <a:gd name="T32" fmla="*/ 1261 w 3352"/>
                <a:gd name="T33" fmla="*/ 395 h 1393"/>
                <a:gd name="T34" fmla="*/ 1253 w 3352"/>
                <a:gd name="T35" fmla="*/ 514 h 1393"/>
                <a:gd name="T36" fmla="*/ 1147 w 3352"/>
                <a:gd name="T37" fmla="*/ 673 h 1393"/>
                <a:gd name="T38" fmla="*/ 1293 w 3352"/>
                <a:gd name="T39" fmla="*/ 836 h 1393"/>
                <a:gd name="T40" fmla="*/ 1463 w 3352"/>
                <a:gd name="T41" fmla="*/ 1012 h 1393"/>
                <a:gd name="T42" fmla="*/ 1536 w 3352"/>
                <a:gd name="T43" fmla="*/ 1048 h 1393"/>
                <a:gd name="T44" fmla="*/ 1573 w 3352"/>
                <a:gd name="T45" fmla="*/ 782 h 1393"/>
                <a:gd name="T46" fmla="*/ 1557 w 3352"/>
                <a:gd name="T47" fmla="*/ 626 h 1393"/>
                <a:gd name="T48" fmla="*/ 1674 w 3352"/>
                <a:gd name="T49" fmla="*/ 581 h 1393"/>
                <a:gd name="T50" fmla="*/ 1766 w 3352"/>
                <a:gd name="T51" fmla="*/ 688 h 1393"/>
                <a:gd name="T52" fmla="*/ 1851 w 3352"/>
                <a:gd name="T53" fmla="*/ 750 h 1393"/>
                <a:gd name="T54" fmla="*/ 1950 w 3352"/>
                <a:gd name="T55" fmla="*/ 812 h 1393"/>
                <a:gd name="T56" fmla="*/ 2049 w 3352"/>
                <a:gd name="T57" fmla="*/ 946 h 1393"/>
                <a:gd name="T58" fmla="*/ 1763 w 3352"/>
                <a:gd name="T59" fmla="*/ 1349 h 1393"/>
                <a:gd name="T60" fmla="*/ 1563 w 3352"/>
                <a:gd name="T61" fmla="*/ 1343 h 1393"/>
                <a:gd name="T62" fmla="*/ 1352 w 3352"/>
                <a:gd name="T63" fmla="*/ 1254 h 1393"/>
                <a:gd name="T64" fmla="*/ 1334 w 3352"/>
                <a:gd name="T65" fmla="*/ 1188 h 1393"/>
                <a:gd name="T66" fmla="*/ 363 w 3352"/>
                <a:gd name="T67" fmla="*/ 685 h 1393"/>
                <a:gd name="T68" fmla="*/ 25 w 3352"/>
                <a:gd name="T69" fmla="*/ 541 h 1393"/>
                <a:gd name="T70" fmla="*/ 66 w 3352"/>
                <a:gd name="T71" fmla="*/ 517 h 1393"/>
                <a:gd name="T72" fmla="*/ 37 w 3352"/>
                <a:gd name="T73" fmla="*/ 435 h 1393"/>
                <a:gd name="T74" fmla="*/ 123 w 3352"/>
                <a:gd name="T75" fmla="*/ 322 h 1393"/>
                <a:gd name="T76" fmla="*/ 172 w 3352"/>
                <a:gd name="T77" fmla="*/ 296 h 1393"/>
                <a:gd name="T78" fmla="*/ 213 w 3352"/>
                <a:gd name="T79" fmla="*/ 320 h 1393"/>
                <a:gd name="T80" fmla="*/ 350 w 3352"/>
                <a:gd name="T81" fmla="*/ 322 h 1393"/>
                <a:gd name="T82" fmla="*/ 436 w 3352"/>
                <a:gd name="T83" fmla="*/ 300 h 1393"/>
                <a:gd name="T84" fmla="*/ 500 w 3352"/>
                <a:gd name="T85" fmla="*/ 267 h 1393"/>
                <a:gd name="T86" fmla="*/ 577 w 3352"/>
                <a:gd name="T87" fmla="*/ 244 h 1393"/>
                <a:gd name="T88" fmla="*/ 667 w 3352"/>
                <a:gd name="T89" fmla="*/ 261 h 1393"/>
                <a:gd name="T90" fmla="*/ 757 w 3352"/>
                <a:gd name="T91" fmla="*/ 332 h 1393"/>
                <a:gd name="T92" fmla="*/ 923 w 3352"/>
                <a:gd name="T93" fmla="*/ 281 h 1393"/>
                <a:gd name="T94" fmla="*/ 1069 w 3352"/>
                <a:gd name="T95" fmla="*/ 300 h 1393"/>
                <a:gd name="T96" fmla="*/ 1101 w 3352"/>
                <a:gd name="T97" fmla="*/ 183 h 1393"/>
                <a:gd name="T98" fmla="*/ 1132 w 3352"/>
                <a:gd name="T99" fmla="*/ 297 h 1393"/>
                <a:gd name="T100" fmla="*/ 1187 w 3352"/>
                <a:gd name="T101" fmla="*/ 211 h 1393"/>
                <a:gd name="T102" fmla="*/ 1156 w 3352"/>
                <a:gd name="T103" fmla="*/ 87 h 1393"/>
                <a:gd name="T104" fmla="*/ 964 w 3352"/>
                <a:gd name="T105" fmla="*/ 77 h 1393"/>
                <a:gd name="T106" fmla="*/ 1022 w 3352"/>
                <a:gd name="T107" fmla="*/ 209 h 1393"/>
                <a:gd name="T108" fmla="*/ 944 w 3352"/>
                <a:gd name="T109" fmla="*/ 252 h 1393"/>
                <a:gd name="T110" fmla="*/ 828 w 3352"/>
                <a:gd name="T111" fmla="*/ 289 h 1393"/>
                <a:gd name="T112" fmla="*/ 806 w 3352"/>
                <a:gd name="T113" fmla="*/ 204 h 1393"/>
                <a:gd name="T114" fmla="*/ 740 w 3352"/>
                <a:gd name="T115" fmla="*/ 153 h 1393"/>
                <a:gd name="T116" fmla="*/ 735 w 3352"/>
                <a:gd name="T117" fmla="*/ 85 h 1393"/>
                <a:gd name="T118" fmla="*/ 835 w 3352"/>
                <a:gd name="T119" fmla="*/ 60 h 1393"/>
                <a:gd name="T120" fmla="*/ 878 w 3352"/>
                <a:gd name="T121" fmla="*/ 48 h 1393"/>
                <a:gd name="T122" fmla="*/ 924 w 3352"/>
                <a:gd name="T123" fmla="*/ 31 h 1393"/>
                <a:gd name="T124" fmla="*/ 947 w 3352"/>
                <a:gd name="T125" fmla="*/ 4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2" h="1393">
                  <a:moveTo>
                    <a:pt x="3317" y="220"/>
                  </a:moveTo>
                  <a:lnTo>
                    <a:pt x="3319" y="221"/>
                  </a:lnTo>
                  <a:lnTo>
                    <a:pt x="3322" y="224"/>
                  </a:lnTo>
                  <a:lnTo>
                    <a:pt x="3326" y="226"/>
                  </a:lnTo>
                  <a:lnTo>
                    <a:pt x="3327" y="230"/>
                  </a:lnTo>
                  <a:lnTo>
                    <a:pt x="3327" y="234"/>
                  </a:lnTo>
                  <a:lnTo>
                    <a:pt x="3330" y="240"/>
                  </a:lnTo>
                  <a:lnTo>
                    <a:pt x="3330" y="245"/>
                  </a:lnTo>
                  <a:lnTo>
                    <a:pt x="3331" y="249"/>
                  </a:lnTo>
                  <a:lnTo>
                    <a:pt x="3331" y="252"/>
                  </a:lnTo>
                  <a:lnTo>
                    <a:pt x="3329" y="257"/>
                  </a:lnTo>
                  <a:lnTo>
                    <a:pt x="3329" y="260"/>
                  </a:lnTo>
                  <a:lnTo>
                    <a:pt x="3327" y="262"/>
                  </a:lnTo>
                  <a:lnTo>
                    <a:pt x="3326" y="265"/>
                  </a:lnTo>
                  <a:lnTo>
                    <a:pt x="3325" y="266"/>
                  </a:lnTo>
                  <a:lnTo>
                    <a:pt x="3322" y="267"/>
                  </a:lnTo>
                  <a:lnTo>
                    <a:pt x="3321" y="267"/>
                  </a:lnTo>
                  <a:lnTo>
                    <a:pt x="3320" y="266"/>
                  </a:lnTo>
                  <a:lnTo>
                    <a:pt x="3319" y="266"/>
                  </a:lnTo>
                  <a:lnTo>
                    <a:pt x="3317" y="266"/>
                  </a:lnTo>
                  <a:lnTo>
                    <a:pt x="3316" y="266"/>
                  </a:lnTo>
                  <a:lnTo>
                    <a:pt x="3315" y="267"/>
                  </a:lnTo>
                  <a:lnTo>
                    <a:pt x="3314" y="269"/>
                  </a:lnTo>
                  <a:lnTo>
                    <a:pt x="3312" y="271"/>
                  </a:lnTo>
                  <a:lnTo>
                    <a:pt x="3311" y="274"/>
                  </a:lnTo>
                  <a:lnTo>
                    <a:pt x="3310" y="276"/>
                  </a:lnTo>
                  <a:lnTo>
                    <a:pt x="3307" y="276"/>
                  </a:lnTo>
                  <a:lnTo>
                    <a:pt x="3306" y="276"/>
                  </a:lnTo>
                  <a:lnTo>
                    <a:pt x="3306" y="277"/>
                  </a:lnTo>
                  <a:lnTo>
                    <a:pt x="3305" y="279"/>
                  </a:lnTo>
                  <a:lnTo>
                    <a:pt x="3304" y="281"/>
                  </a:lnTo>
                  <a:lnTo>
                    <a:pt x="3304" y="282"/>
                  </a:lnTo>
                  <a:lnTo>
                    <a:pt x="3302" y="285"/>
                  </a:lnTo>
                  <a:lnTo>
                    <a:pt x="3301" y="287"/>
                  </a:lnTo>
                  <a:lnTo>
                    <a:pt x="3299" y="289"/>
                  </a:lnTo>
                  <a:lnTo>
                    <a:pt x="3296" y="290"/>
                  </a:lnTo>
                  <a:lnTo>
                    <a:pt x="3296" y="301"/>
                  </a:lnTo>
                  <a:lnTo>
                    <a:pt x="3296" y="302"/>
                  </a:lnTo>
                  <a:lnTo>
                    <a:pt x="3295" y="303"/>
                  </a:lnTo>
                  <a:lnTo>
                    <a:pt x="3293" y="305"/>
                  </a:lnTo>
                  <a:lnTo>
                    <a:pt x="3290" y="306"/>
                  </a:lnTo>
                  <a:lnTo>
                    <a:pt x="3290" y="313"/>
                  </a:lnTo>
                  <a:lnTo>
                    <a:pt x="3290" y="317"/>
                  </a:lnTo>
                  <a:lnTo>
                    <a:pt x="3290" y="318"/>
                  </a:lnTo>
                  <a:lnTo>
                    <a:pt x="3290" y="317"/>
                  </a:lnTo>
                  <a:lnTo>
                    <a:pt x="3288" y="316"/>
                  </a:lnTo>
                  <a:lnTo>
                    <a:pt x="3286" y="316"/>
                  </a:lnTo>
                  <a:lnTo>
                    <a:pt x="3285" y="317"/>
                  </a:lnTo>
                  <a:lnTo>
                    <a:pt x="3285" y="318"/>
                  </a:lnTo>
                  <a:lnTo>
                    <a:pt x="3285" y="321"/>
                  </a:lnTo>
                  <a:lnTo>
                    <a:pt x="3286" y="323"/>
                  </a:lnTo>
                  <a:lnTo>
                    <a:pt x="3286" y="325"/>
                  </a:lnTo>
                  <a:lnTo>
                    <a:pt x="3285" y="327"/>
                  </a:lnTo>
                  <a:lnTo>
                    <a:pt x="3285" y="327"/>
                  </a:lnTo>
                  <a:lnTo>
                    <a:pt x="3284" y="327"/>
                  </a:lnTo>
                  <a:lnTo>
                    <a:pt x="3284" y="327"/>
                  </a:lnTo>
                  <a:lnTo>
                    <a:pt x="3284" y="328"/>
                  </a:lnTo>
                  <a:lnTo>
                    <a:pt x="3285" y="330"/>
                  </a:lnTo>
                  <a:lnTo>
                    <a:pt x="3285" y="332"/>
                  </a:lnTo>
                  <a:lnTo>
                    <a:pt x="3285" y="335"/>
                  </a:lnTo>
                  <a:lnTo>
                    <a:pt x="3285" y="337"/>
                  </a:lnTo>
                  <a:lnTo>
                    <a:pt x="3285" y="339"/>
                  </a:lnTo>
                  <a:lnTo>
                    <a:pt x="3285" y="339"/>
                  </a:lnTo>
                  <a:lnTo>
                    <a:pt x="3283" y="338"/>
                  </a:lnTo>
                  <a:lnTo>
                    <a:pt x="3280" y="335"/>
                  </a:lnTo>
                  <a:lnTo>
                    <a:pt x="3279" y="333"/>
                  </a:lnTo>
                  <a:lnTo>
                    <a:pt x="3276" y="332"/>
                  </a:lnTo>
                  <a:lnTo>
                    <a:pt x="3275" y="331"/>
                  </a:lnTo>
                  <a:lnTo>
                    <a:pt x="3274" y="332"/>
                  </a:lnTo>
                  <a:lnTo>
                    <a:pt x="3274" y="333"/>
                  </a:lnTo>
                  <a:lnTo>
                    <a:pt x="3274" y="335"/>
                  </a:lnTo>
                  <a:lnTo>
                    <a:pt x="3275" y="336"/>
                  </a:lnTo>
                  <a:lnTo>
                    <a:pt x="3276" y="337"/>
                  </a:lnTo>
                  <a:lnTo>
                    <a:pt x="3278" y="338"/>
                  </a:lnTo>
                  <a:lnTo>
                    <a:pt x="3279" y="341"/>
                  </a:lnTo>
                  <a:lnTo>
                    <a:pt x="3280" y="343"/>
                  </a:lnTo>
                  <a:lnTo>
                    <a:pt x="3281" y="344"/>
                  </a:lnTo>
                  <a:lnTo>
                    <a:pt x="3281" y="347"/>
                  </a:lnTo>
                  <a:lnTo>
                    <a:pt x="3281" y="347"/>
                  </a:lnTo>
                  <a:lnTo>
                    <a:pt x="3279" y="348"/>
                  </a:lnTo>
                  <a:lnTo>
                    <a:pt x="3283" y="356"/>
                  </a:lnTo>
                  <a:lnTo>
                    <a:pt x="3281" y="357"/>
                  </a:lnTo>
                  <a:lnTo>
                    <a:pt x="3281" y="357"/>
                  </a:lnTo>
                  <a:lnTo>
                    <a:pt x="3280" y="356"/>
                  </a:lnTo>
                  <a:lnTo>
                    <a:pt x="3279" y="354"/>
                  </a:lnTo>
                  <a:lnTo>
                    <a:pt x="3279" y="353"/>
                  </a:lnTo>
                  <a:lnTo>
                    <a:pt x="3278" y="354"/>
                  </a:lnTo>
                  <a:lnTo>
                    <a:pt x="3278" y="356"/>
                  </a:lnTo>
                  <a:lnTo>
                    <a:pt x="3278" y="357"/>
                  </a:lnTo>
                  <a:lnTo>
                    <a:pt x="3278" y="358"/>
                  </a:lnTo>
                  <a:lnTo>
                    <a:pt x="3279" y="358"/>
                  </a:lnTo>
                  <a:lnTo>
                    <a:pt x="3280" y="361"/>
                  </a:lnTo>
                  <a:lnTo>
                    <a:pt x="3281" y="364"/>
                  </a:lnTo>
                  <a:lnTo>
                    <a:pt x="3283" y="367"/>
                  </a:lnTo>
                  <a:lnTo>
                    <a:pt x="3279" y="367"/>
                  </a:lnTo>
                  <a:lnTo>
                    <a:pt x="3279" y="369"/>
                  </a:lnTo>
                  <a:lnTo>
                    <a:pt x="3280" y="372"/>
                  </a:lnTo>
                  <a:lnTo>
                    <a:pt x="3280" y="373"/>
                  </a:lnTo>
                  <a:lnTo>
                    <a:pt x="3280" y="374"/>
                  </a:lnTo>
                  <a:lnTo>
                    <a:pt x="3279" y="374"/>
                  </a:lnTo>
                  <a:lnTo>
                    <a:pt x="3279" y="376"/>
                  </a:lnTo>
                  <a:lnTo>
                    <a:pt x="3278" y="377"/>
                  </a:lnTo>
                  <a:lnTo>
                    <a:pt x="3278" y="381"/>
                  </a:lnTo>
                  <a:lnTo>
                    <a:pt x="3279" y="383"/>
                  </a:lnTo>
                  <a:lnTo>
                    <a:pt x="3279" y="387"/>
                  </a:lnTo>
                  <a:lnTo>
                    <a:pt x="3279" y="390"/>
                  </a:lnTo>
                  <a:lnTo>
                    <a:pt x="3279" y="393"/>
                  </a:lnTo>
                  <a:lnTo>
                    <a:pt x="3278" y="405"/>
                  </a:lnTo>
                  <a:lnTo>
                    <a:pt x="3279" y="419"/>
                  </a:lnTo>
                  <a:lnTo>
                    <a:pt x="3284" y="434"/>
                  </a:lnTo>
                  <a:lnTo>
                    <a:pt x="3288" y="449"/>
                  </a:lnTo>
                  <a:lnTo>
                    <a:pt x="3290" y="450"/>
                  </a:lnTo>
                  <a:lnTo>
                    <a:pt x="3291" y="453"/>
                  </a:lnTo>
                  <a:lnTo>
                    <a:pt x="3293" y="455"/>
                  </a:lnTo>
                  <a:lnTo>
                    <a:pt x="3294" y="459"/>
                  </a:lnTo>
                  <a:lnTo>
                    <a:pt x="3295" y="461"/>
                  </a:lnTo>
                  <a:lnTo>
                    <a:pt x="3296" y="464"/>
                  </a:lnTo>
                  <a:lnTo>
                    <a:pt x="3296" y="465"/>
                  </a:lnTo>
                  <a:lnTo>
                    <a:pt x="3297" y="465"/>
                  </a:lnTo>
                  <a:lnTo>
                    <a:pt x="3299" y="468"/>
                  </a:lnTo>
                  <a:lnTo>
                    <a:pt x="3300" y="469"/>
                  </a:lnTo>
                  <a:lnTo>
                    <a:pt x="3301" y="471"/>
                  </a:lnTo>
                  <a:lnTo>
                    <a:pt x="3302" y="474"/>
                  </a:lnTo>
                  <a:lnTo>
                    <a:pt x="3304" y="476"/>
                  </a:lnTo>
                  <a:lnTo>
                    <a:pt x="3305" y="479"/>
                  </a:lnTo>
                  <a:lnTo>
                    <a:pt x="3305" y="480"/>
                  </a:lnTo>
                  <a:lnTo>
                    <a:pt x="3304" y="481"/>
                  </a:lnTo>
                  <a:lnTo>
                    <a:pt x="3301" y="480"/>
                  </a:lnTo>
                  <a:lnTo>
                    <a:pt x="3300" y="479"/>
                  </a:lnTo>
                  <a:lnTo>
                    <a:pt x="3300" y="476"/>
                  </a:lnTo>
                  <a:lnTo>
                    <a:pt x="3299" y="475"/>
                  </a:lnTo>
                  <a:lnTo>
                    <a:pt x="3297" y="474"/>
                  </a:lnTo>
                  <a:lnTo>
                    <a:pt x="3295" y="474"/>
                  </a:lnTo>
                  <a:lnTo>
                    <a:pt x="3294" y="476"/>
                  </a:lnTo>
                  <a:lnTo>
                    <a:pt x="3294" y="478"/>
                  </a:lnTo>
                  <a:lnTo>
                    <a:pt x="3294" y="478"/>
                  </a:lnTo>
                  <a:lnTo>
                    <a:pt x="3293" y="479"/>
                  </a:lnTo>
                  <a:lnTo>
                    <a:pt x="3291" y="479"/>
                  </a:lnTo>
                  <a:lnTo>
                    <a:pt x="3291" y="479"/>
                  </a:lnTo>
                  <a:lnTo>
                    <a:pt x="3290" y="478"/>
                  </a:lnTo>
                  <a:lnTo>
                    <a:pt x="3289" y="475"/>
                  </a:lnTo>
                  <a:lnTo>
                    <a:pt x="3289" y="474"/>
                  </a:lnTo>
                  <a:lnTo>
                    <a:pt x="3288" y="473"/>
                  </a:lnTo>
                  <a:lnTo>
                    <a:pt x="3286" y="473"/>
                  </a:lnTo>
                  <a:lnTo>
                    <a:pt x="3285" y="473"/>
                  </a:lnTo>
                  <a:lnTo>
                    <a:pt x="3283" y="471"/>
                  </a:lnTo>
                  <a:lnTo>
                    <a:pt x="3281" y="470"/>
                  </a:lnTo>
                  <a:lnTo>
                    <a:pt x="3280" y="469"/>
                  </a:lnTo>
                  <a:lnTo>
                    <a:pt x="3279" y="468"/>
                  </a:lnTo>
                  <a:lnTo>
                    <a:pt x="3278" y="464"/>
                  </a:lnTo>
                  <a:lnTo>
                    <a:pt x="3278" y="461"/>
                  </a:lnTo>
                  <a:lnTo>
                    <a:pt x="3279" y="460"/>
                  </a:lnTo>
                  <a:lnTo>
                    <a:pt x="3279" y="458"/>
                  </a:lnTo>
                  <a:lnTo>
                    <a:pt x="3279" y="456"/>
                  </a:lnTo>
                  <a:lnTo>
                    <a:pt x="3279" y="455"/>
                  </a:lnTo>
                  <a:lnTo>
                    <a:pt x="3278" y="453"/>
                  </a:lnTo>
                  <a:lnTo>
                    <a:pt x="3276" y="449"/>
                  </a:lnTo>
                  <a:lnTo>
                    <a:pt x="3275" y="446"/>
                  </a:lnTo>
                  <a:lnTo>
                    <a:pt x="3274" y="443"/>
                  </a:lnTo>
                  <a:lnTo>
                    <a:pt x="3271" y="440"/>
                  </a:lnTo>
                  <a:lnTo>
                    <a:pt x="3271" y="439"/>
                  </a:lnTo>
                  <a:lnTo>
                    <a:pt x="3270" y="438"/>
                  </a:lnTo>
                  <a:lnTo>
                    <a:pt x="3269" y="436"/>
                  </a:lnTo>
                  <a:lnTo>
                    <a:pt x="3266" y="436"/>
                  </a:lnTo>
                  <a:lnTo>
                    <a:pt x="3264" y="436"/>
                  </a:lnTo>
                  <a:lnTo>
                    <a:pt x="3263" y="435"/>
                  </a:lnTo>
                  <a:lnTo>
                    <a:pt x="3260" y="434"/>
                  </a:lnTo>
                  <a:lnTo>
                    <a:pt x="3259" y="432"/>
                  </a:lnTo>
                  <a:lnTo>
                    <a:pt x="3256" y="428"/>
                  </a:lnTo>
                  <a:lnTo>
                    <a:pt x="3256" y="425"/>
                  </a:lnTo>
                  <a:lnTo>
                    <a:pt x="3256" y="423"/>
                  </a:lnTo>
                  <a:lnTo>
                    <a:pt x="3255" y="419"/>
                  </a:lnTo>
                  <a:lnTo>
                    <a:pt x="3255" y="417"/>
                  </a:lnTo>
                  <a:lnTo>
                    <a:pt x="3255" y="414"/>
                  </a:lnTo>
                  <a:lnTo>
                    <a:pt x="3255" y="412"/>
                  </a:lnTo>
                  <a:lnTo>
                    <a:pt x="3255" y="412"/>
                  </a:lnTo>
                  <a:lnTo>
                    <a:pt x="3256" y="412"/>
                  </a:lnTo>
                  <a:lnTo>
                    <a:pt x="3258" y="410"/>
                  </a:lnTo>
                  <a:lnTo>
                    <a:pt x="3259" y="409"/>
                  </a:lnTo>
                  <a:lnTo>
                    <a:pt x="3260" y="408"/>
                  </a:lnTo>
                  <a:lnTo>
                    <a:pt x="3260" y="405"/>
                  </a:lnTo>
                  <a:lnTo>
                    <a:pt x="3260" y="403"/>
                  </a:lnTo>
                  <a:lnTo>
                    <a:pt x="3259" y="400"/>
                  </a:lnTo>
                  <a:lnTo>
                    <a:pt x="3259" y="398"/>
                  </a:lnTo>
                  <a:lnTo>
                    <a:pt x="3259" y="390"/>
                  </a:lnTo>
                  <a:lnTo>
                    <a:pt x="3258" y="389"/>
                  </a:lnTo>
                  <a:lnTo>
                    <a:pt x="3256" y="389"/>
                  </a:lnTo>
                  <a:lnTo>
                    <a:pt x="3256" y="388"/>
                  </a:lnTo>
                  <a:lnTo>
                    <a:pt x="3256" y="387"/>
                  </a:lnTo>
                  <a:lnTo>
                    <a:pt x="3256" y="386"/>
                  </a:lnTo>
                  <a:lnTo>
                    <a:pt x="3256" y="383"/>
                  </a:lnTo>
                  <a:lnTo>
                    <a:pt x="3255" y="382"/>
                  </a:lnTo>
                  <a:lnTo>
                    <a:pt x="3255" y="381"/>
                  </a:lnTo>
                  <a:lnTo>
                    <a:pt x="3255" y="378"/>
                  </a:lnTo>
                  <a:lnTo>
                    <a:pt x="3255" y="378"/>
                  </a:lnTo>
                  <a:lnTo>
                    <a:pt x="3256" y="377"/>
                  </a:lnTo>
                  <a:lnTo>
                    <a:pt x="3256" y="378"/>
                  </a:lnTo>
                  <a:lnTo>
                    <a:pt x="3258" y="379"/>
                  </a:lnTo>
                  <a:lnTo>
                    <a:pt x="3259" y="378"/>
                  </a:lnTo>
                  <a:lnTo>
                    <a:pt x="3259" y="377"/>
                  </a:lnTo>
                  <a:lnTo>
                    <a:pt x="3258" y="373"/>
                  </a:lnTo>
                  <a:lnTo>
                    <a:pt x="3258" y="369"/>
                  </a:lnTo>
                  <a:lnTo>
                    <a:pt x="3258" y="366"/>
                  </a:lnTo>
                  <a:lnTo>
                    <a:pt x="3258" y="364"/>
                  </a:lnTo>
                  <a:lnTo>
                    <a:pt x="3259" y="364"/>
                  </a:lnTo>
                  <a:lnTo>
                    <a:pt x="3260" y="363"/>
                  </a:lnTo>
                  <a:lnTo>
                    <a:pt x="3261" y="362"/>
                  </a:lnTo>
                  <a:lnTo>
                    <a:pt x="3261" y="361"/>
                  </a:lnTo>
                  <a:lnTo>
                    <a:pt x="3261" y="358"/>
                  </a:lnTo>
                  <a:lnTo>
                    <a:pt x="3261" y="356"/>
                  </a:lnTo>
                  <a:lnTo>
                    <a:pt x="3261" y="353"/>
                  </a:lnTo>
                  <a:lnTo>
                    <a:pt x="3260" y="351"/>
                  </a:lnTo>
                  <a:lnTo>
                    <a:pt x="3259" y="348"/>
                  </a:lnTo>
                  <a:lnTo>
                    <a:pt x="3258" y="347"/>
                  </a:lnTo>
                  <a:lnTo>
                    <a:pt x="3256" y="344"/>
                  </a:lnTo>
                  <a:lnTo>
                    <a:pt x="3256" y="342"/>
                  </a:lnTo>
                  <a:lnTo>
                    <a:pt x="3258" y="341"/>
                  </a:lnTo>
                  <a:lnTo>
                    <a:pt x="3258" y="338"/>
                  </a:lnTo>
                  <a:lnTo>
                    <a:pt x="3259" y="336"/>
                  </a:lnTo>
                  <a:lnTo>
                    <a:pt x="3259" y="335"/>
                  </a:lnTo>
                  <a:lnTo>
                    <a:pt x="3259" y="322"/>
                  </a:lnTo>
                  <a:lnTo>
                    <a:pt x="3261" y="318"/>
                  </a:lnTo>
                  <a:lnTo>
                    <a:pt x="3261" y="316"/>
                  </a:lnTo>
                  <a:lnTo>
                    <a:pt x="3261" y="313"/>
                  </a:lnTo>
                  <a:lnTo>
                    <a:pt x="3261" y="303"/>
                  </a:lnTo>
                  <a:lnTo>
                    <a:pt x="3261" y="301"/>
                  </a:lnTo>
                  <a:lnTo>
                    <a:pt x="3260" y="301"/>
                  </a:lnTo>
                  <a:lnTo>
                    <a:pt x="3260" y="300"/>
                  </a:lnTo>
                  <a:lnTo>
                    <a:pt x="3259" y="297"/>
                  </a:lnTo>
                  <a:lnTo>
                    <a:pt x="3258" y="296"/>
                  </a:lnTo>
                  <a:lnTo>
                    <a:pt x="3256" y="293"/>
                  </a:lnTo>
                  <a:lnTo>
                    <a:pt x="3256" y="290"/>
                  </a:lnTo>
                  <a:lnTo>
                    <a:pt x="3255" y="287"/>
                  </a:lnTo>
                  <a:lnTo>
                    <a:pt x="3255" y="285"/>
                  </a:lnTo>
                  <a:lnTo>
                    <a:pt x="3255" y="282"/>
                  </a:lnTo>
                  <a:lnTo>
                    <a:pt x="3256" y="282"/>
                  </a:lnTo>
                  <a:lnTo>
                    <a:pt x="3256" y="282"/>
                  </a:lnTo>
                  <a:lnTo>
                    <a:pt x="3258" y="282"/>
                  </a:lnTo>
                  <a:lnTo>
                    <a:pt x="3258" y="284"/>
                  </a:lnTo>
                  <a:lnTo>
                    <a:pt x="3259" y="282"/>
                  </a:lnTo>
                  <a:lnTo>
                    <a:pt x="3259" y="282"/>
                  </a:lnTo>
                  <a:lnTo>
                    <a:pt x="3259" y="281"/>
                  </a:lnTo>
                  <a:lnTo>
                    <a:pt x="3259" y="280"/>
                  </a:lnTo>
                  <a:lnTo>
                    <a:pt x="3260" y="279"/>
                  </a:lnTo>
                  <a:lnTo>
                    <a:pt x="3260" y="277"/>
                  </a:lnTo>
                  <a:lnTo>
                    <a:pt x="3261" y="276"/>
                  </a:lnTo>
                  <a:lnTo>
                    <a:pt x="3264" y="279"/>
                  </a:lnTo>
                  <a:lnTo>
                    <a:pt x="3264" y="280"/>
                  </a:lnTo>
                  <a:lnTo>
                    <a:pt x="3265" y="280"/>
                  </a:lnTo>
                  <a:lnTo>
                    <a:pt x="3266" y="280"/>
                  </a:lnTo>
                  <a:lnTo>
                    <a:pt x="3268" y="280"/>
                  </a:lnTo>
                  <a:lnTo>
                    <a:pt x="3269" y="279"/>
                  </a:lnTo>
                  <a:lnTo>
                    <a:pt x="3268" y="276"/>
                  </a:lnTo>
                  <a:lnTo>
                    <a:pt x="3268" y="274"/>
                  </a:lnTo>
                  <a:lnTo>
                    <a:pt x="3268" y="271"/>
                  </a:lnTo>
                  <a:lnTo>
                    <a:pt x="3266" y="270"/>
                  </a:lnTo>
                  <a:lnTo>
                    <a:pt x="3266" y="267"/>
                  </a:lnTo>
                  <a:lnTo>
                    <a:pt x="3265" y="266"/>
                  </a:lnTo>
                  <a:lnTo>
                    <a:pt x="3266" y="266"/>
                  </a:lnTo>
                  <a:lnTo>
                    <a:pt x="3268" y="266"/>
                  </a:lnTo>
                  <a:lnTo>
                    <a:pt x="3269" y="266"/>
                  </a:lnTo>
                  <a:lnTo>
                    <a:pt x="3270" y="266"/>
                  </a:lnTo>
                  <a:lnTo>
                    <a:pt x="3270" y="265"/>
                  </a:lnTo>
                  <a:lnTo>
                    <a:pt x="3270" y="262"/>
                  </a:lnTo>
                  <a:lnTo>
                    <a:pt x="3270" y="261"/>
                  </a:lnTo>
                  <a:lnTo>
                    <a:pt x="3270" y="259"/>
                  </a:lnTo>
                  <a:lnTo>
                    <a:pt x="3270" y="256"/>
                  </a:lnTo>
                  <a:lnTo>
                    <a:pt x="3270" y="255"/>
                  </a:lnTo>
                  <a:lnTo>
                    <a:pt x="3273" y="255"/>
                  </a:lnTo>
                  <a:lnTo>
                    <a:pt x="3274" y="254"/>
                  </a:lnTo>
                  <a:lnTo>
                    <a:pt x="3275" y="254"/>
                  </a:lnTo>
                  <a:lnTo>
                    <a:pt x="3276" y="254"/>
                  </a:lnTo>
                  <a:lnTo>
                    <a:pt x="3276" y="252"/>
                  </a:lnTo>
                  <a:lnTo>
                    <a:pt x="3276" y="247"/>
                  </a:lnTo>
                  <a:lnTo>
                    <a:pt x="3278" y="247"/>
                  </a:lnTo>
                  <a:lnTo>
                    <a:pt x="3279" y="249"/>
                  </a:lnTo>
                  <a:lnTo>
                    <a:pt x="3279" y="250"/>
                  </a:lnTo>
                  <a:lnTo>
                    <a:pt x="3280" y="251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3" y="250"/>
                  </a:lnTo>
                  <a:lnTo>
                    <a:pt x="3281" y="247"/>
                  </a:lnTo>
                  <a:lnTo>
                    <a:pt x="3281" y="246"/>
                  </a:lnTo>
                  <a:lnTo>
                    <a:pt x="3281" y="244"/>
                  </a:lnTo>
                  <a:lnTo>
                    <a:pt x="3281" y="242"/>
                  </a:lnTo>
                  <a:lnTo>
                    <a:pt x="3281" y="241"/>
                  </a:lnTo>
                  <a:lnTo>
                    <a:pt x="3283" y="241"/>
                  </a:lnTo>
                  <a:lnTo>
                    <a:pt x="3285" y="242"/>
                  </a:lnTo>
                  <a:lnTo>
                    <a:pt x="3286" y="242"/>
                  </a:lnTo>
                  <a:lnTo>
                    <a:pt x="3288" y="244"/>
                  </a:lnTo>
                  <a:lnTo>
                    <a:pt x="3289" y="245"/>
                  </a:lnTo>
                  <a:lnTo>
                    <a:pt x="3290" y="247"/>
                  </a:lnTo>
                  <a:lnTo>
                    <a:pt x="3293" y="247"/>
                  </a:lnTo>
                  <a:lnTo>
                    <a:pt x="3293" y="246"/>
                  </a:lnTo>
                  <a:lnTo>
                    <a:pt x="3294" y="245"/>
                  </a:lnTo>
                  <a:lnTo>
                    <a:pt x="3294" y="245"/>
                  </a:lnTo>
                  <a:lnTo>
                    <a:pt x="3295" y="245"/>
                  </a:lnTo>
                  <a:lnTo>
                    <a:pt x="3297" y="246"/>
                  </a:lnTo>
                  <a:lnTo>
                    <a:pt x="3300" y="246"/>
                  </a:lnTo>
                  <a:lnTo>
                    <a:pt x="3302" y="245"/>
                  </a:lnTo>
                  <a:lnTo>
                    <a:pt x="3305" y="242"/>
                  </a:lnTo>
                  <a:lnTo>
                    <a:pt x="3306" y="241"/>
                  </a:lnTo>
                  <a:lnTo>
                    <a:pt x="3307" y="240"/>
                  </a:lnTo>
                  <a:lnTo>
                    <a:pt x="3309" y="239"/>
                  </a:lnTo>
                  <a:lnTo>
                    <a:pt x="3309" y="238"/>
                  </a:lnTo>
                  <a:lnTo>
                    <a:pt x="3309" y="236"/>
                  </a:lnTo>
                  <a:lnTo>
                    <a:pt x="3307" y="234"/>
                  </a:lnTo>
                  <a:lnTo>
                    <a:pt x="3307" y="230"/>
                  </a:lnTo>
                  <a:lnTo>
                    <a:pt x="3309" y="226"/>
                  </a:lnTo>
                  <a:lnTo>
                    <a:pt x="3311" y="224"/>
                  </a:lnTo>
                  <a:lnTo>
                    <a:pt x="3312" y="223"/>
                  </a:lnTo>
                  <a:lnTo>
                    <a:pt x="3314" y="221"/>
                  </a:lnTo>
                  <a:lnTo>
                    <a:pt x="3316" y="221"/>
                  </a:lnTo>
                  <a:lnTo>
                    <a:pt x="3317" y="220"/>
                  </a:lnTo>
                  <a:close/>
                  <a:moveTo>
                    <a:pt x="3342" y="98"/>
                  </a:moveTo>
                  <a:lnTo>
                    <a:pt x="3345" y="99"/>
                  </a:lnTo>
                  <a:lnTo>
                    <a:pt x="3346" y="99"/>
                  </a:lnTo>
                  <a:lnTo>
                    <a:pt x="3349" y="101"/>
                  </a:lnTo>
                  <a:lnTo>
                    <a:pt x="3350" y="102"/>
                  </a:lnTo>
                  <a:lnTo>
                    <a:pt x="3350" y="104"/>
                  </a:lnTo>
                  <a:lnTo>
                    <a:pt x="3351" y="104"/>
                  </a:lnTo>
                  <a:lnTo>
                    <a:pt x="3352" y="106"/>
                  </a:lnTo>
                  <a:lnTo>
                    <a:pt x="3352" y="107"/>
                  </a:lnTo>
                  <a:lnTo>
                    <a:pt x="3351" y="107"/>
                  </a:lnTo>
                  <a:lnTo>
                    <a:pt x="3350" y="106"/>
                  </a:lnTo>
                  <a:lnTo>
                    <a:pt x="3347" y="104"/>
                  </a:lnTo>
                  <a:lnTo>
                    <a:pt x="3346" y="103"/>
                  </a:lnTo>
                  <a:lnTo>
                    <a:pt x="3345" y="101"/>
                  </a:lnTo>
                  <a:lnTo>
                    <a:pt x="3342" y="99"/>
                  </a:lnTo>
                  <a:lnTo>
                    <a:pt x="3342" y="98"/>
                  </a:lnTo>
                  <a:lnTo>
                    <a:pt x="3342" y="98"/>
                  </a:lnTo>
                  <a:close/>
                  <a:moveTo>
                    <a:pt x="1171" y="67"/>
                  </a:moveTo>
                  <a:lnTo>
                    <a:pt x="1174" y="68"/>
                  </a:lnTo>
                  <a:lnTo>
                    <a:pt x="1176" y="70"/>
                  </a:lnTo>
                  <a:lnTo>
                    <a:pt x="1177" y="71"/>
                  </a:lnTo>
                  <a:lnTo>
                    <a:pt x="1177" y="72"/>
                  </a:lnTo>
                  <a:lnTo>
                    <a:pt x="1177" y="73"/>
                  </a:lnTo>
                  <a:lnTo>
                    <a:pt x="1179" y="75"/>
                  </a:lnTo>
                  <a:lnTo>
                    <a:pt x="1180" y="76"/>
                  </a:lnTo>
                  <a:lnTo>
                    <a:pt x="1181" y="77"/>
                  </a:lnTo>
                  <a:lnTo>
                    <a:pt x="1183" y="77"/>
                  </a:lnTo>
                  <a:lnTo>
                    <a:pt x="1193" y="77"/>
                  </a:lnTo>
                  <a:lnTo>
                    <a:pt x="1200" y="80"/>
                  </a:lnTo>
                  <a:lnTo>
                    <a:pt x="1202" y="85"/>
                  </a:lnTo>
                  <a:lnTo>
                    <a:pt x="1205" y="93"/>
                  </a:lnTo>
                  <a:lnTo>
                    <a:pt x="1206" y="99"/>
                  </a:lnTo>
                  <a:lnTo>
                    <a:pt x="1211" y="106"/>
                  </a:lnTo>
                  <a:lnTo>
                    <a:pt x="1215" y="111"/>
                  </a:lnTo>
                  <a:lnTo>
                    <a:pt x="1218" y="117"/>
                  </a:lnTo>
                  <a:lnTo>
                    <a:pt x="1218" y="123"/>
                  </a:lnTo>
                  <a:lnTo>
                    <a:pt x="1220" y="131"/>
                  </a:lnTo>
                  <a:lnTo>
                    <a:pt x="1226" y="138"/>
                  </a:lnTo>
                  <a:lnTo>
                    <a:pt x="1228" y="139"/>
                  </a:lnTo>
                  <a:lnTo>
                    <a:pt x="1231" y="143"/>
                  </a:lnTo>
                  <a:lnTo>
                    <a:pt x="1233" y="147"/>
                  </a:lnTo>
                  <a:lnTo>
                    <a:pt x="1236" y="150"/>
                  </a:lnTo>
                  <a:lnTo>
                    <a:pt x="1237" y="154"/>
                  </a:lnTo>
                  <a:lnTo>
                    <a:pt x="1237" y="157"/>
                  </a:lnTo>
                  <a:lnTo>
                    <a:pt x="1236" y="159"/>
                  </a:lnTo>
                  <a:lnTo>
                    <a:pt x="1235" y="160"/>
                  </a:lnTo>
                  <a:lnTo>
                    <a:pt x="1233" y="160"/>
                  </a:lnTo>
                  <a:lnTo>
                    <a:pt x="1231" y="160"/>
                  </a:lnTo>
                  <a:lnTo>
                    <a:pt x="1228" y="160"/>
                  </a:lnTo>
                  <a:lnTo>
                    <a:pt x="1226" y="160"/>
                  </a:lnTo>
                  <a:lnTo>
                    <a:pt x="1222" y="160"/>
                  </a:lnTo>
                  <a:lnTo>
                    <a:pt x="1220" y="160"/>
                  </a:lnTo>
                  <a:lnTo>
                    <a:pt x="1218" y="160"/>
                  </a:lnTo>
                  <a:lnTo>
                    <a:pt x="1217" y="164"/>
                  </a:lnTo>
                  <a:lnTo>
                    <a:pt x="1217" y="167"/>
                  </a:lnTo>
                  <a:lnTo>
                    <a:pt x="1218" y="169"/>
                  </a:lnTo>
                  <a:lnTo>
                    <a:pt x="1220" y="172"/>
                  </a:lnTo>
                  <a:lnTo>
                    <a:pt x="1221" y="174"/>
                  </a:lnTo>
                  <a:lnTo>
                    <a:pt x="1220" y="177"/>
                  </a:lnTo>
                  <a:lnTo>
                    <a:pt x="1218" y="178"/>
                  </a:lnTo>
                  <a:lnTo>
                    <a:pt x="1216" y="180"/>
                  </a:lnTo>
                  <a:lnTo>
                    <a:pt x="1215" y="182"/>
                  </a:lnTo>
                  <a:lnTo>
                    <a:pt x="1216" y="185"/>
                  </a:lnTo>
                  <a:lnTo>
                    <a:pt x="1217" y="188"/>
                  </a:lnTo>
                  <a:lnTo>
                    <a:pt x="1218" y="190"/>
                  </a:lnTo>
                  <a:lnTo>
                    <a:pt x="1221" y="191"/>
                  </a:lnTo>
                  <a:lnTo>
                    <a:pt x="1223" y="193"/>
                  </a:lnTo>
                  <a:lnTo>
                    <a:pt x="1226" y="193"/>
                  </a:lnTo>
                  <a:lnTo>
                    <a:pt x="1228" y="193"/>
                  </a:lnTo>
                  <a:lnTo>
                    <a:pt x="1231" y="191"/>
                  </a:lnTo>
                  <a:lnTo>
                    <a:pt x="1233" y="190"/>
                  </a:lnTo>
                  <a:lnTo>
                    <a:pt x="1236" y="190"/>
                  </a:lnTo>
                  <a:lnTo>
                    <a:pt x="1238" y="190"/>
                  </a:lnTo>
                  <a:lnTo>
                    <a:pt x="1241" y="190"/>
                  </a:lnTo>
                  <a:lnTo>
                    <a:pt x="1245" y="193"/>
                  </a:lnTo>
                  <a:lnTo>
                    <a:pt x="1246" y="194"/>
                  </a:lnTo>
                  <a:lnTo>
                    <a:pt x="1248" y="195"/>
                  </a:lnTo>
                  <a:lnTo>
                    <a:pt x="1251" y="196"/>
                  </a:lnTo>
                  <a:lnTo>
                    <a:pt x="1253" y="196"/>
                  </a:lnTo>
                  <a:lnTo>
                    <a:pt x="1256" y="198"/>
                  </a:lnTo>
                  <a:lnTo>
                    <a:pt x="1257" y="200"/>
                  </a:lnTo>
                  <a:lnTo>
                    <a:pt x="1257" y="208"/>
                  </a:lnTo>
                  <a:lnTo>
                    <a:pt x="1253" y="216"/>
                  </a:lnTo>
                  <a:lnTo>
                    <a:pt x="1252" y="224"/>
                  </a:lnTo>
                  <a:lnTo>
                    <a:pt x="1252" y="226"/>
                  </a:lnTo>
                  <a:lnTo>
                    <a:pt x="1253" y="229"/>
                  </a:lnTo>
                  <a:lnTo>
                    <a:pt x="1254" y="233"/>
                  </a:lnTo>
                  <a:lnTo>
                    <a:pt x="1254" y="234"/>
                  </a:lnTo>
                  <a:lnTo>
                    <a:pt x="1254" y="239"/>
                  </a:lnTo>
                  <a:lnTo>
                    <a:pt x="1257" y="247"/>
                  </a:lnTo>
                  <a:lnTo>
                    <a:pt x="1259" y="255"/>
                  </a:lnTo>
                  <a:lnTo>
                    <a:pt x="1264" y="257"/>
                  </a:lnTo>
                  <a:lnTo>
                    <a:pt x="1267" y="249"/>
                  </a:lnTo>
                  <a:lnTo>
                    <a:pt x="1268" y="239"/>
                  </a:lnTo>
                  <a:lnTo>
                    <a:pt x="1271" y="229"/>
                  </a:lnTo>
                  <a:lnTo>
                    <a:pt x="1274" y="219"/>
                  </a:lnTo>
                  <a:lnTo>
                    <a:pt x="1283" y="211"/>
                  </a:lnTo>
                  <a:lnTo>
                    <a:pt x="1288" y="209"/>
                  </a:lnTo>
                  <a:lnTo>
                    <a:pt x="1293" y="206"/>
                  </a:lnTo>
                  <a:lnTo>
                    <a:pt x="1299" y="206"/>
                  </a:lnTo>
                  <a:lnTo>
                    <a:pt x="1304" y="208"/>
                  </a:lnTo>
                  <a:lnTo>
                    <a:pt x="1307" y="216"/>
                  </a:lnTo>
                  <a:lnTo>
                    <a:pt x="1311" y="223"/>
                  </a:lnTo>
                  <a:lnTo>
                    <a:pt x="1317" y="229"/>
                  </a:lnTo>
                  <a:lnTo>
                    <a:pt x="1322" y="233"/>
                  </a:lnTo>
                  <a:lnTo>
                    <a:pt x="1326" y="238"/>
                  </a:lnTo>
                  <a:lnTo>
                    <a:pt x="1327" y="242"/>
                  </a:lnTo>
                  <a:lnTo>
                    <a:pt x="1328" y="247"/>
                  </a:lnTo>
                  <a:lnTo>
                    <a:pt x="1327" y="251"/>
                  </a:lnTo>
                  <a:lnTo>
                    <a:pt x="1324" y="254"/>
                  </a:lnTo>
                  <a:lnTo>
                    <a:pt x="1322" y="255"/>
                  </a:lnTo>
                  <a:lnTo>
                    <a:pt x="1319" y="256"/>
                  </a:lnTo>
                  <a:lnTo>
                    <a:pt x="1317" y="259"/>
                  </a:lnTo>
                  <a:lnTo>
                    <a:pt x="1314" y="261"/>
                  </a:lnTo>
                  <a:lnTo>
                    <a:pt x="1309" y="270"/>
                  </a:lnTo>
                  <a:lnTo>
                    <a:pt x="1308" y="281"/>
                  </a:lnTo>
                  <a:lnTo>
                    <a:pt x="1311" y="292"/>
                  </a:lnTo>
                  <a:lnTo>
                    <a:pt x="1317" y="300"/>
                  </a:lnTo>
                  <a:lnTo>
                    <a:pt x="1319" y="301"/>
                  </a:lnTo>
                  <a:lnTo>
                    <a:pt x="1321" y="302"/>
                  </a:lnTo>
                  <a:lnTo>
                    <a:pt x="1322" y="302"/>
                  </a:lnTo>
                  <a:lnTo>
                    <a:pt x="1323" y="303"/>
                  </a:lnTo>
                  <a:lnTo>
                    <a:pt x="1324" y="306"/>
                  </a:lnTo>
                  <a:lnTo>
                    <a:pt x="1326" y="307"/>
                  </a:lnTo>
                  <a:lnTo>
                    <a:pt x="1328" y="310"/>
                  </a:lnTo>
                  <a:lnTo>
                    <a:pt x="1330" y="312"/>
                  </a:lnTo>
                  <a:lnTo>
                    <a:pt x="1333" y="313"/>
                  </a:lnTo>
                  <a:lnTo>
                    <a:pt x="1335" y="312"/>
                  </a:lnTo>
                  <a:lnTo>
                    <a:pt x="1338" y="311"/>
                  </a:lnTo>
                  <a:lnTo>
                    <a:pt x="1339" y="308"/>
                  </a:lnTo>
                  <a:lnTo>
                    <a:pt x="1340" y="307"/>
                  </a:lnTo>
                  <a:lnTo>
                    <a:pt x="1340" y="305"/>
                  </a:lnTo>
                  <a:lnTo>
                    <a:pt x="1340" y="298"/>
                  </a:lnTo>
                  <a:lnTo>
                    <a:pt x="1338" y="292"/>
                  </a:lnTo>
                  <a:lnTo>
                    <a:pt x="1335" y="286"/>
                  </a:lnTo>
                  <a:lnTo>
                    <a:pt x="1335" y="279"/>
                  </a:lnTo>
                  <a:lnTo>
                    <a:pt x="1338" y="271"/>
                  </a:lnTo>
                  <a:lnTo>
                    <a:pt x="1343" y="267"/>
                  </a:lnTo>
                  <a:lnTo>
                    <a:pt x="1349" y="266"/>
                  </a:lnTo>
                  <a:lnTo>
                    <a:pt x="1355" y="266"/>
                  </a:lnTo>
                  <a:lnTo>
                    <a:pt x="1362" y="266"/>
                  </a:lnTo>
                  <a:lnTo>
                    <a:pt x="1368" y="264"/>
                  </a:lnTo>
                  <a:lnTo>
                    <a:pt x="1372" y="260"/>
                  </a:lnTo>
                  <a:lnTo>
                    <a:pt x="1372" y="255"/>
                  </a:lnTo>
                  <a:lnTo>
                    <a:pt x="1369" y="247"/>
                  </a:lnTo>
                  <a:lnTo>
                    <a:pt x="1368" y="241"/>
                  </a:lnTo>
                  <a:lnTo>
                    <a:pt x="1367" y="238"/>
                  </a:lnTo>
                  <a:lnTo>
                    <a:pt x="1367" y="234"/>
                  </a:lnTo>
                  <a:lnTo>
                    <a:pt x="1368" y="230"/>
                  </a:lnTo>
                  <a:lnTo>
                    <a:pt x="1369" y="228"/>
                  </a:lnTo>
                  <a:lnTo>
                    <a:pt x="1370" y="225"/>
                  </a:lnTo>
                  <a:lnTo>
                    <a:pt x="1373" y="223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4" y="221"/>
                  </a:lnTo>
                  <a:lnTo>
                    <a:pt x="1387" y="220"/>
                  </a:lnTo>
                  <a:lnTo>
                    <a:pt x="1389" y="218"/>
                  </a:lnTo>
                  <a:lnTo>
                    <a:pt x="1390" y="215"/>
                  </a:lnTo>
                  <a:lnTo>
                    <a:pt x="1392" y="211"/>
                  </a:lnTo>
                  <a:lnTo>
                    <a:pt x="1390" y="208"/>
                  </a:lnTo>
                  <a:lnTo>
                    <a:pt x="1388" y="204"/>
                  </a:lnTo>
                  <a:lnTo>
                    <a:pt x="1384" y="200"/>
                  </a:lnTo>
                  <a:lnTo>
                    <a:pt x="1380" y="196"/>
                  </a:lnTo>
                  <a:lnTo>
                    <a:pt x="1378" y="193"/>
                  </a:lnTo>
                  <a:lnTo>
                    <a:pt x="1377" y="189"/>
                  </a:lnTo>
                  <a:lnTo>
                    <a:pt x="1375" y="187"/>
                  </a:lnTo>
                  <a:lnTo>
                    <a:pt x="1375" y="183"/>
                  </a:lnTo>
                  <a:lnTo>
                    <a:pt x="1377" y="179"/>
                  </a:lnTo>
                  <a:lnTo>
                    <a:pt x="1378" y="177"/>
                  </a:lnTo>
                  <a:lnTo>
                    <a:pt x="1380" y="174"/>
                  </a:lnTo>
                  <a:lnTo>
                    <a:pt x="1388" y="172"/>
                  </a:lnTo>
                  <a:lnTo>
                    <a:pt x="1400" y="173"/>
                  </a:lnTo>
                  <a:lnTo>
                    <a:pt x="1411" y="174"/>
                  </a:lnTo>
                  <a:lnTo>
                    <a:pt x="1421" y="177"/>
                  </a:lnTo>
                  <a:lnTo>
                    <a:pt x="1433" y="177"/>
                  </a:lnTo>
                  <a:lnTo>
                    <a:pt x="1443" y="179"/>
                  </a:lnTo>
                  <a:lnTo>
                    <a:pt x="1445" y="182"/>
                  </a:lnTo>
                  <a:lnTo>
                    <a:pt x="1446" y="184"/>
                  </a:lnTo>
                  <a:lnTo>
                    <a:pt x="1448" y="188"/>
                  </a:lnTo>
                  <a:lnTo>
                    <a:pt x="1450" y="190"/>
                  </a:lnTo>
                  <a:lnTo>
                    <a:pt x="1454" y="191"/>
                  </a:lnTo>
                  <a:lnTo>
                    <a:pt x="1456" y="193"/>
                  </a:lnTo>
                  <a:lnTo>
                    <a:pt x="1459" y="194"/>
                  </a:lnTo>
                  <a:lnTo>
                    <a:pt x="1461" y="196"/>
                  </a:lnTo>
                  <a:lnTo>
                    <a:pt x="1463" y="198"/>
                  </a:lnTo>
                  <a:lnTo>
                    <a:pt x="1464" y="200"/>
                  </a:lnTo>
                  <a:lnTo>
                    <a:pt x="1465" y="201"/>
                  </a:lnTo>
                  <a:lnTo>
                    <a:pt x="1468" y="203"/>
                  </a:lnTo>
                  <a:lnTo>
                    <a:pt x="1470" y="203"/>
                  </a:lnTo>
                  <a:lnTo>
                    <a:pt x="1471" y="204"/>
                  </a:lnTo>
                  <a:lnTo>
                    <a:pt x="1471" y="205"/>
                  </a:lnTo>
                  <a:lnTo>
                    <a:pt x="1472" y="206"/>
                  </a:lnTo>
                  <a:lnTo>
                    <a:pt x="1475" y="209"/>
                  </a:lnTo>
                  <a:lnTo>
                    <a:pt x="1476" y="210"/>
                  </a:lnTo>
                  <a:lnTo>
                    <a:pt x="1477" y="213"/>
                  </a:lnTo>
                  <a:lnTo>
                    <a:pt x="1477" y="214"/>
                  </a:lnTo>
                  <a:lnTo>
                    <a:pt x="1476" y="216"/>
                  </a:lnTo>
                  <a:lnTo>
                    <a:pt x="1475" y="216"/>
                  </a:lnTo>
                  <a:lnTo>
                    <a:pt x="1472" y="218"/>
                  </a:lnTo>
                  <a:lnTo>
                    <a:pt x="1470" y="218"/>
                  </a:lnTo>
                  <a:lnTo>
                    <a:pt x="1468" y="218"/>
                  </a:lnTo>
                  <a:lnTo>
                    <a:pt x="1465" y="218"/>
                  </a:lnTo>
                  <a:lnTo>
                    <a:pt x="1464" y="219"/>
                  </a:lnTo>
                  <a:lnTo>
                    <a:pt x="1463" y="220"/>
                  </a:lnTo>
                  <a:lnTo>
                    <a:pt x="1463" y="221"/>
                  </a:lnTo>
                  <a:lnTo>
                    <a:pt x="1464" y="224"/>
                  </a:lnTo>
                  <a:lnTo>
                    <a:pt x="1466" y="225"/>
                  </a:lnTo>
                  <a:lnTo>
                    <a:pt x="1469" y="226"/>
                  </a:lnTo>
                  <a:lnTo>
                    <a:pt x="1471" y="229"/>
                  </a:lnTo>
                  <a:lnTo>
                    <a:pt x="1474" y="231"/>
                  </a:lnTo>
                  <a:lnTo>
                    <a:pt x="1475" y="234"/>
                  </a:lnTo>
                  <a:lnTo>
                    <a:pt x="1474" y="238"/>
                  </a:lnTo>
                  <a:lnTo>
                    <a:pt x="1472" y="240"/>
                  </a:lnTo>
                  <a:lnTo>
                    <a:pt x="1469" y="242"/>
                  </a:lnTo>
                  <a:lnTo>
                    <a:pt x="1465" y="245"/>
                  </a:lnTo>
                  <a:lnTo>
                    <a:pt x="1461" y="246"/>
                  </a:lnTo>
                  <a:lnTo>
                    <a:pt x="1459" y="247"/>
                  </a:lnTo>
                  <a:lnTo>
                    <a:pt x="1454" y="249"/>
                  </a:lnTo>
                  <a:lnTo>
                    <a:pt x="1450" y="251"/>
                  </a:lnTo>
                  <a:lnTo>
                    <a:pt x="1448" y="252"/>
                  </a:lnTo>
                  <a:lnTo>
                    <a:pt x="1448" y="254"/>
                  </a:lnTo>
                  <a:lnTo>
                    <a:pt x="1448" y="255"/>
                  </a:lnTo>
                  <a:lnTo>
                    <a:pt x="1450" y="256"/>
                  </a:lnTo>
                  <a:lnTo>
                    <a:pt x="1453" y="259"/>
                  </a:lnTo>
                  <a:lnTo>
                    <a:pt x="1455" y="261"/>
                  </a:lnTo>
                  <a:lnTo>
                    <a:pt x="1459" y="264"/>
                  </a:lnTo>
                  <a:lnTo>
                    <a:pt x="1461" y="265"/>
                  </a:lnTo>
                  <a:lnTo>
                    <a:pt x="1461" y="267"/>
                  </a:lnTo>
                  <a:lnTo>
                    <a:pt x="1461" y="270"/>
                  </a:lnTo>
                  <a:lnTo>
                    <a:pt x="1461" y="272"/>
                  </a:lnTo>
                  <a:lnTo>
                    <a:pt x="1460" y="275"/>
                  </a:lnTo>
                  <a:lnTo>
                    <a:pt x="1459" y="276"/>
                  </a:lnTo>
                  <a:lnTo>
                    <a:pt x="1459" y="279"/>
                  </a:lnTo>
                  <a:lnTo>
                    <a:pt x="1458" y="281"/>
                  </a:lnTo>
                  <a:lnTo>
                    <a:pt x="1459" y="284"/>
                  </a:lnTo>
                  <a:lnTo>
                    <a:pt x="1461" y="287"/>
                  </a:lnTo>
                  <a:lnTo>
                    <a:pt x="1465" y="290"/>
                  </a:lnTo>
                  <a:lnTo>
                    <a:pt x="1468" y="292"/>
                  </a:lnTo>
                  <a:lnTo>
                    <a:pt x="1469" y="295"/>
                  </a:lnTo>
                  <a:lnTo>
                    <a:pt x="1469" y="307"/>
                  </a:lnTo>
                  <a:lnTo>
                    <a:pt x="1464" y="318"/>
                  </a:lnTo>
                  <a:lnTo>
                    <a:pt x="1456" y="330"/>
                  </a:lnTo>
                  <a:lnTo>
                    <a:pt x="1448" y="339"/>
                  </a:lnTo>
                  <a:lnTo>
                    <a:pt x="1444" y="343"/>
                  </a:lnTo>
                  <a:lnTo>
                    <a:pt x="1439" y="349"/>
                  </a:lnTo>
                  <a:lnTo>
                    <a:pt x="1433" y="356"/>
                  </a:lnTo>
                  <a:lnTo>
                    <a:pt x="1426" y="361"/>
                  </a:lnTo>
                  <a:lnTo>
                    <a:pt x="1420" y="363"/>
                  </a:lnTo>
                  <a:lnTo>
                    <a:pt x="1414" y="361"/>
                  </a:lnTo>
                  <a:lnTo>
                    <a:pt x="1406" y="352"/>
                  </a:lnTo>
                  <a:lnTo>
                    <a:pt x="1400" y="342"/>
                  </a:lnTo>
                  <a:lnTo>
                    <a:pt x="1393" y="333"/>
                  </a:lnTo>
                  <a:lnTo>
                    <a:pt x="1389" y="332"/>
                  </a:lnTo>
                  <a:lnTo>
                    <a:pt x="1387" y="332"/>
                  </a:lnTo>
                  <a:lnTo>
                    <a:pt x="1384" y="333"/>
                  </a:lnTo>
                  <a:lnTo>
                    <a:pt x="1383" y="335"/>
                  </a:lnTo>
                  <a:lnTo>
                    <a:pt x="1382" y="338"/>
                  </a:lnTo>
                  <a:lnTo>
                    <a:pt x="1383" y="342"/>
                  </a:lnTo>
                  <a:lnTo>
                    <a:pt x="1383" y="344"/>
                  </a:lnTo>
                  <a:lnTo>
                    <a:pt x="1384" y="347"/>
                  </a:lnTo>
                  <a:lnTo>
                    <a:pt x="1387" y="349"/>
                  </a:lnTo>
                  <a:lnTo>
                    <a:pt x="1388" y="352"/>
                  </a:lnTo>
                  <a:lnTo>
                    <a:pt x="1388" y="354"/>
                  </a:lnTo>
                  <a:lnTo>
                    <a:pt x="1389" y="357"/>
                  </a:lnTo>
                  <a:lnTo>
                    <a:pt x="1389" y="359"/>
                  </a:lnTo>
                  <a:lnTo>
                    <a:pt x="1390" y="362"/>
                  </a:lnTo>
                  <a:lnTo>
                    <a:pt x="1392" y="364"/>
                  </a:lnTo>
                  <a:lnTo>
                    <a:pt x="1392" y="367"/>
                  </a:lnTo>
                  <a:lnTo>
                    <a:pt x="1393" y="369"/>
                  </a:lnTo>
                  <a:lnTo>
                    <a:pt x="1393" y="372"/>
                  </a:lnTo>
                  <a:lnTo>
                    <a:pt x="1392" y="373"/>
                  </a:lnTo>
                  <a:lnTo>
                    <a:pt x="1390" y="374"/>
                  </a:lnTo>
                  <a:lnTo>
                    <a:pt x="1388" y="374"/>
                  </a:lnTo>
                  <a:lnTo>
                    <a:pt x="1385" y="373"/>
                  </a:lnTo>
                  <a:lnTo>
                    <a:pt x="1378" y="371"/>
                  </a:lnTo>
                  <a:lnTo>
                    <a:pt x="1373" y="366"/>
                  </a:lnTo>
                  <a:lnTo>
                    <a:pt x="1368" y="359"/>
                  </a:lnTo>
                  <a:lnTo>
                    <a:pt x="1360" y="357"/>
                  </a:lnTo>
                  <a:lnTo>
                    <a:pt x="1352" y="357"/>
                  </a:lnTo>
                  <a:lnTo>
                    <a:pt x="1348" y="359"/>
                  </a:lnTo>
                  <a:lnTo>
                    <a:pt x="1349" y="363"/>
                  </a:lnTo>
                  <a:lnTo>
                    <a:pt x="1352" y="368"/>
                  </a:lnTo>
                  <a:lnTo>
                    <a:pt x="1355" y="374"/>
                  </a:lnTo>
                  <a:lnTo>
                    <a:pt x="1357" y="379"/>
                  </a:lnTo>
                  <a:lnTo>
                    <a:pt x="1357" y="384"/>
                  </a:lnTo>
                  <a:lnTo>
                    <a:pt x="1349" y="395"/>
                  </a:lnTo>
                  <a:lnTo>
                    <a:pt x="1338" y="404"/>
                  </a:lnTo>
                  <a:lnTo>
                    <a:pt x="1329" y="410"/>
                  </a:lnTo>
                  <a:lnTo>
                    <a:pt x="1317" y="410"/>
                  </a:lnTo>
                  <a:lnTo>
                    <a:pt x="1307" y="404"/>
                  </a:lnTo>
                  <a:lnTo>
                    <a:pt x="1299" y="397"/>
                  </a:lnTo>
                  <a:lnTo>
                    <a:pt x="1292" y="389"/>
                  </a:lnTo>
                  <a:lnTo>
                    <a:pt x="1283" y="384"/>
                  </a:lnTo>
                  <a:lnTo>
                    <a:pt x="1276" y="383"/>
                  </a:lnTo>
                  <a:lnTo>
                    <a:pt x="1268" y="386"/>
                  </a:lnTo>
                  <a:lnTo>
                    <a:pt x="1263" y="390"/>
                  </a:lnTo>
                  <a:lnTo>
                    <a:pt x="1261" y="395"/>
                  </a:lnTo>
                  <a:lnTo>
                    <a:pt x="1263" y="400"/>
                  </a:lnTo>
                  <a:lnTo>
                    <a:pt x="1271" y="404"/>
                  </a:lnTo>
                  <a:lnTo>
                    <a:pt x="1274" y="405"/>
                  </a:lnTo>
                  <a:lnTo>
                    <a:pt x="1277" y="405"/>
                  </a:lnTo>
                  <a:lnTo>
                    <a:pt x="1279" y="407"/>
                  </a:lnTo>
                  <a:lnTo>
                    <a:pt x="1281" y="409"/>
                  </a:lnTo>
                  <a:lnTo>
                    <a:pt x="1282" y="410"/>
                  </a:lnTo>
                  <a:lnTo>
                    <a:pt x="1282" y="413"/>
                  </a:lnTo>
                  <a:lnTo>
                    <a:pt x="1283" y="415"/>
                  </a:lnTo>
                  <a:lnTo>
                    <a:pt x="1289" y="420"/>
                  </a:lnTo>
                  <a:lnTo>
                    <a:pt x="1297" y="420"/>
                  </a:lnTo>
                  <a:lnTo>
                    <a:pt x="1307" y="420"/>
                  </a:lnTo>
                  <a:lnTo>
                    <a:pt x="1312" y="420"/>
                  </a:lnTo>
                  <a:lnTo>
                    <a:pt x="1318" y="420"/>
                  </a:lnTo>
                  <a:lnTo>
                    <a:pt x="1323" y="420"/>
                  </a:lnTo>
                  <a:lnTo>
                    <a:pt x="1328" y="423"/>
                  </a:lnTo>
                  <a:lnTo>
                    <a:pt x="1330" y="428"/>
                  </a:lnTo>
                  <a:lnTo>
                    <a:pt x="1332" y="432"/>
                  </a:lnTo>
                  <a:lnTo>
                    <a:pt x="1330" y="435"/>
                  </a:lnTo>
                  <a:lnTo>
                    <a:pt x="1328" y="439"/>
                  </a:lnTo>
                  <a:lnTo>
                    <a:pt x="1326" y="441"/>
                  </a:lnTo>
                  <a:lnTo>
                    <a:pt x="1317" y="453"/>
                  </a:lnTo>
                  <a:lnTo>
                    <a:pt x="1309" y="465"/>
                  </a:lnTo>
                  <a:lnTo>
                    <a:pt x="1302" y="476"/>
                  </a:lnTo>
                  <a:lnTo>
                    <a:pt x="1293" y="486"/>
                  </a:lnTo>
                  <a:lnTo>
                    <a:pt x="1288" y="487"/>
                  </a:lnTo>
                  <a:lnTo>
                    <a:pt x="1281" y="487"/>
                  </a:lnTo>
                  <a:lnTo>
                    <a:pt x="1273" y="486"/>
                  </a:lnTo>
                  <a:lnTo>
                    <a:pt x="1267" y="486"/>
                  </a:lnTo>
                  <a:lnTo>
                    <a:pt x="1261" y="486"/>
                  </a:lnTo>
                  <a:lnTo>
                    <a:pt x="1257" y="491"/>
                  </a:lnTo>
                  <a:lnTo>
                    <a:pt x="1256" y="496"/>
                  </a:lnTo>
                  <a:lnTo>
                    <a:pt x="1256" y="502"/>
                  </a:lnTo>
                  <a:lnTo>
                    <a:pt x="1257" y="507"/>
                  </a:lnTo>
                  <a:lnTo>
                    <a:pt x="1256" y="511"/>
                  </a:lnTo>
                  <a:lnTo>
                    <a:pt x="1253" y="514"/>
                  </a:lnTo>
                  <a:lnTo>
                    <a:pt x="1247" y="515"/>
                  </a:lnTo>
                  <a:lnTo>
                    <a:pt x="1240" y="514"/>
                  </a:lnTo>
                  <a:lnTo>
                    <a:pt x="1230" y="511"/>
                  </a:lnTo>
                  <a:lnTo>
                    <a:pt x="1221" y="510"/>
                  </a:lnTo>
                  <a:lnTo>
                    <a:pt x="1212" y="510"/>
                  </a:lnTo>
                  <a:lnTo>
                    <a:pt x="1207" y="512"/>
                  </a:lnTo>
                  <a:lnTo>
                    <a:pt x="1206" y="515"/>
                  </a:lnTo>
                  <a:lnTo>
                    <a:pt x="1208" y="517"/>
                  </a:lnTo>
                  <a:lnTo>
                    <a:pt x="1215" y="521"/>
                  </a:lnTo>
                  <a:lnTo>
                    <a:pt x="1221" y="524"/>
                  </a:lnTo>
                  <a:lnTo>
                    <a:pt x="1227" y="525"/>
                  </a:lnTo>
                  <a:lnTo>
                    <a:pt x="1231" y="525"/>
                  </a:lnTo>
                  <a:lnTo>
                    <a:pt x="1236" y="527"/>
                  </a:lnTo>
                  <a:lnTo>
                    <a:pt x="1242" y="531"/>
                  </a:lnTo>
                  <a:lnTo>
                    <a:pt x="1245" y="536"/>
                  </a:lnTo>
                  <a:lnTo>
                    <a:pt x="1245" y="541"/>
                  </a:lnTo>
                  <a:lnTo>
                    <a:pt x="1238" y="546"/>
                  </a:lnTo>
                  <a:lnTo>
                    <a:pt x="1230" y="551"/>
                  </a:lnTo>
                  <a:lnTo>
                    <a:pt x="1220" y="555"/>
                  </a:lnTo>
                  <a:lnTo>
                    <a:pt x="1210" y="560"/>
                  </a:lnTo>
                  <a:lnTo>
                    <a:pt x="1208" y="561"/>
                  </a:lnTo>
                  <a:lnTo>
                    <a:pt x="1207" y="563"/>
                  </a:lnTo>
                  <a:lnTo>
                    <a:pt x="1206" y="566"/>
                  </a:lnTo>
                  <a:lnTo>
                    <a:pt x="1206" y="568"/>
                  </a:lnTo>
                  <a:lnTo>
                    <a:pt x="1206" y="571"/>
                  </a:lnTo>
                  <a:lnTo>
                    <a:pt x="1205" y="572"/>
                  </a:lnTo>
                  <a:lnTo>
                    <a:pt x="1202" y="578"/>
                  </a:lnTo>
                  <a:lnTo>
                    <a:pt x="1200" y="582"/>
                  </a:lnTo>
                  <a:lnTo>
                    <a:pt x="1196" y="587"/>
                  </a:lnTo>
                  <a:lnTo>
                    <a:pt x="1192" y="591"/>
                  </a:lnTo>
                  <a:lnTo>
                    <a:pt x="1181" y="604"/>
                  </a:lnTo>
                  <a:lnTo>
                    <a:pt x="1172" y="618"/>
                  </a:lnTo>
                  <a:lnTo>
                    <a:pt x="1166" y="635"/>
                  </a:lnTo>
                  <a:lnTo>
                    <a:pt x="1159" y="648"/>
                  </a:lnTo>
                  <a:lnTo>
                    <a:pt x="1152" y="660"/>
                  </a:lnTo>
                  <a:lnTo>
                    <a:pt x="1147" y="673"/>
                  </a:lnTo>
                  <a:lnTo>
                    <a:pt x="1145" y="688"/>
                  </a:lnTo>
                  <a:lnTo>
                    <a:pt x="1144" y="699"/>
                  </a:lnTo>
                  <a:lnTo>
                    <a:pt x="1144" y="711"/>
                  </a:lnTo>
                  <a:lnTo>
                    <a:pt x="1144" y="725"/>
                  </a:lnTo>
                  <a:lnTo>
                    <a:pt x="1145" y="736"/>
                  </a:lnTo>
                  <a:lnTo>
                    <a:pt x="1150" y="745"/>
                  </a:lnTo>
                  <a:lnTo>
                    <a:pt x="1156" y="751"/>
                  </a:lnTo>
                  <a:lnTo>
                    <a:pt x="1162" y="752"/>
                  </a:lnTo>
                  <a:lnTo>
                    <a:pt x="1171" y="752"/>
                  </a:lnTo>
                  <a:lnTo>
                    <a:pt x="1179" y="754"/>
                  </a:lnTo>
                  <a:lnTo>
                    <a:pt x="1183" y="759"/>
                  </a:lnTo>
                  <a:lnTo>
                    <a:pt x="1187" y="769"/>
                  </a:lnTo>
                  <a:lnTo>
                    <a:pt x="1187" y="778"/>
                  </a:lnTo>
                  <a:lnTo>
                    <a:pt x="1187" y="788"/>
                  </a:lnTo>
                  <a:lnTo>
                    <a:pt x="1188" y="797"/>
                  </a:lnTo>
                  <a:lnTo>
                    <a:pt x="1193" y="807"/>
                  </a:lnTo>
                  <a:lnTo>
                    <a:pt x="1196" y="815"/>
                  </a:lnTo>
                  <a:lnTo>
                    <a:pt x="1197" y="823"/>
                  </a:lnTo>
                  <a:lnTo>
                    <a:pt x="1197" y="826"/>
                  </a:lnTo>
                  <a:lnTo>
                    <a:pt x="1197" y="828"/>
                  </a:lnTo>
                  <a:lnTo>
                    <a:pt x="1197" y="831"/>
                  </a:lnTo>
                  <a:lnTo>
                    <a:pt x="1198" y="833"/>
                  </a:lnTo>
                  <a:lnTo>
                    <a:pt x="1200" y="834"/>
                  </a:lnTo>
                  <a:lnTo>
                    <a:pt x="1202" y="834"/>
                  </a:lnTo>
                  <a:lnTo>
                    <a:pt x="1205" y="834"/>
                  </a:lnTo>
                  <a:lnTo>
                    <a:pt x="1212" y="832"/>
                  </a:lnTo>
                  <a:lnTo>
                    <a:pt x="1217" y="828"/>
                  </a:lnTo>
                  <a:lnTo>
                    <a:pt x="1222" y="825"/>
                  </a:lnTo>
                  <a:lnTo>
                    <a:pt x="1228" y="825"/>
                  </a:lnTo>
                  <a:lnTo>
                    <a:pt x="1236" y="827"/>
                  </a:lnTo>
                  <a:lnTo>
                    <a:pt x="1242" y="831"/>
                  </a:lnTo>
                  <a:lnTo>
                    <a:pt x="1250" y="834"/>
                  </a:lnTo>
                  <a:lnTo>
                    <a:pt x="1257" y="837"/>
                  </a:lnTo>
                  <a:lnTo>
                    <a:pt x="1269" y="838"/>
                  </a:lnTo>
                  <a:lnTo>
                    <a:pt x="1283" y="834"/>
                  </a:lnTo>
                  <a:lnTo>
                    <a:pt x="1293" y="836"/>
                  </a:lnTo>
                  <a:lnTo>
                    <a:pt x="1299" y="839"/>
                  </a:lnTo>
                  <a:lnTo>
                    <a:pt x="1303" y="846"/>
                  </a:lnTo>
                  <a:lnTo>
                    <a:pt x="1307" y="853"/>
                  </a:lnTo>
                  <a:lnTo>
                    <a:pt x="1312" y="861"/>
                  </a:lnTo>
                  <a:lnTo>
                    <a:pt x="1319" y="869"/>
                  </a:lnTo>
                  <a:lnTo>
                    <a:pt x="1328" y="874"/>
                  </a:lnTo>
                  <a:lnTo>
                    <a:pt x="1338" y="879"/>
                  </a:lnTo>
                  <a:lnTo>
                    <a:pt x="1352" y="887"/>
                  </a:lnTo>
                  <a:lnTo>
                    <a:pt x="1364" y="894"/>
                  </a:lnTo>
                  <a:lnTo>
                    <a:pt x="1379" y="903"/>
                  </a:lnTo>
                  <a:lnTo>
                    <a:pt x="1393" y="908"/>
                  </a:lnTo>
                  <a:lnTo>
                    <a:pt x="1406" y="909"/>
                  </a:lnTo>
                  <a:lnTo>
                    <a:pt x="1421" y="910"/>
                  </a:lnTo>
                  <a:lnTo>
                    <a:pt x="1429" y="910"/>
                  </a:lnTo>
                  <a:lnTo>
                    <a:pt x="1436" y="909"/>
                  </a:lnTo>
                  <a:lnTo>
                    <a:pt x="1443" y="910"/>
                  </a:lnTo>
                  <a:lnTo>
                    <a:pt x="1448" y="913"/>
                  </a:lnTo>
                  <a:lnTo>
                    <a:pt x="1451" y="922"/>
                  </a:lnTo>
                  <a:lnTo>
                    <a:pt x="1454" y="930"/>
                  </a:lnTo>
                  <a:lnTo>
                    <a:pt x="1454" y="939"/>
                  </a:lnTo>
                  <a:lnTo>
                    <a:pt x="1449" y="944"/>
                  </a:lnTo>
                  <a:lnTo>
                    <a:pt x="1445" y="949"/>
                  </a:lnTo>
                  <a:lnTo>
                    <a:pt x="1441" y="954"/>
                  </a:lnTo>
                  <a:lnTo>
                    <a:pt x="1440" y="960"/>
                  </a:lnTo>
                  <a:lnTo>
                    <a:pt x="1440" y="963"/>
                  </a:lnTo>
                  <a:lnTo>
                    <a:pt x="1440" y="965"/>
                  </a:lnTo>
                  <a:lnTo>
                    <a:pt x="1441" y="968"/>
                  </a:lnTo>
                  <a:lnTo>
                    <a:pt x="1444" y="970"/>
                  </a:lnTo>
                  <a:lnTo>
                    <a:pt x="1445" y="974"/>
                  </a:lnTo>
                  <a:lnTo>
                    <a:pt x="1445" y="976"/>
                  </a:lnTo>
                  <a:lnTo>
                    <a:pt x="1446" y="984"/>
                  </a:lnTo>
                  <a:lnTo>
                    <a:pt x="1446" y="992"/>
                  </a:lnTo>
                  <a:lnTo>
                    <a:pt x="1449" y="1001"/>
                  </a:lnTo>
                  <a:lnTo>
                    <a:pt x="1453" y="1007"/>
                  </a:lnTo>
                  <a:lnTo>
                    <a:pt x="1461" y="1012"/>
                  </a:lnTo>
                  <a:lnTo>
                    <a:pt x="1463" y="1012"/>
                  </a:lnTo>
                  <a:lnTo>
                    <a:pt x="1465" y="1012"/>
                  </a:lnTo>
                  <a:lnTo>
                    <a:pt x="1469" y="1014"/>
                  </a:lnTo>
                  <a:lnTo>
                    <a:pt x="1471" y="1014"/>
                  </a:lnTo>
                  <a:lnTo>
                    <a:pt x="1475" y="1012"/>
                  </a:lnTo>
                  <a:lnTo>
                    <a:pt x="1477" y="1012"/>
                  </a:lnTo>
                  <a:lnTo>
                    <a:pt x="1479" y="1010"/>
                  </a:lnTo>
                  <a:lnTo>
                    <a:pt x="1480" y="1007"/>
                  </a:lnTo>
                  <a:lnTo>
                    <a:pt x="1480" y="1005"/>
                  </a:lnTo>
                  <a:lnTo>
                    <a:pt x="1479" y="1004"/>
                  </a:lnTo>
                  <a:lnTo>
                    <a:pt x="1477" y="1001"/>
                  </a:lnTo>
                  <a:lnTo>
                    <a:pt x="1477" y="999"/>
                  </a:lnTo>
                  <a:lnTo>
                    <a:pt x="1476" y="997"/>
                  </a:lnTo>
                  <a:lnTo>
                    <a:pt x="1485" y="996"/>
                  </a:lnTo>
                  <a:lnTo>
                    <a:pt x="1490" y="999"/>
                  </a:lnTo>
                  <a:lnTo>
                    <a:pt x="1494" y="1005"/>
                  </a:lnTo>
                  <a:lnTo>
                    <a:pt x="1496" y="1011"/>
                  </a:lnTo>
                  <a:lnTo>
                    <a:pt x="1497" y="1019"/>
                  </a:lnTo>
                  <a:lnTo>
                    <a:pt x="1497" y="1026"/>
                  </a:lnTo>
                  <a:lnTo>
                    <a:pt x="1496" y="1033"/>
                  </a:lnTo>
                  <a:lnTo>
                    <a:pt x="1494" y="1042"/>
                  </a:lnTo>
                  <a:lnTo>
                    <a:pt x="1492" y="1051"/>
                  </a:lnTo>
                  <a:lnTo>
                    <a:pt x="1491" y="1060"/>
                  </a:lnTo>
                  <a:lnTo>
                    <a:pt x="1494" y="1067"/>
                  </a:lnTo>
                  <a:lnTo>
                    <a:pt x="1500" y="1073"/>
                  </a:lnTo>
                  <a:lnTo>
                    <a:pt x="1511" y="1078"/>
                  </a:lnTo>
                  <a:lnTo>
                    <a:pt x="1517" y="1077"/>
                  </a:lnTo>
                  <a:lnTo>
                    <a:pt x="1522" y="1071"/>
                  </a:lnTo>
                  <a:lnTo>
                    <a:pt x="1524" y="1060"/>
                  </a:lnTo>
                  <a:lnTo>
                    <a:pt x="1524" y="1056"/>
                  </a:lnTo>
                  <a:lnTo>
                    <a:pt x="1524" y="1052"/>
                  </a:lnTo>
                  <a:lnTo>
                    <a:pt x="1525" y="1051"/>
                  </a:lnTo>
                  <a:lnTo>
                    <a:pt x="1527" y="1050"/>
                  </a:lnTo>
                  <a:lnTo>
                    <a:pt x="1529" y="1050"/>
                  </a:lnTo>
                  <a:lnTo>
                    <a:pt x="1531" y="1048"/>
                  </a:lnTo>
                  <a:lnTo>
                    <a:pt x="1534" y="1048"/>
                  </a:lnTo>
                  <a:lnTo>
                    <a:pt x="1536" y="1048"/>
                  </a:lnTo>
                  <a:lnTo>
                    <a:pt x="1539" y="1047"/>
                  </a:lnTo>
                  <a:lnTo>
                    <a:pt x="1541" y="1046"/>
                  </a:lnTo>
                  <a:lnTo>
                    <a:pt x="1542" y="1043"/>
                  </a:lnTo>
                  <a:lnTo>
                    <a:pt x="1547" y="1032"/>
                  </a:lnTo>
                  <a:lnTo>
                    <a:pt x="1547" y="1021"/>
                  </a:lnTo>
                  <a:lnTo>
                    <a:pt x="1544" y="1010"/>
                  </a:lnTo>
                  <a:lnTo>
                    <a:pt x="1540" y="997"/>
                  </a:lnTo>
                  <a:lnTo>
                    <a:pt x="1537" y="986"/>
                  </a:lnTo>
                  <a:lnTo>
                    <a:pt x="1535" y="974"/>
                  </a:lnTo>
                  <a:lnTo>
                    <a:pt x="1534" y="961"/>
                  </a:lnTo>
                  <a:lnTo>
                    <a:pt x="1529" y="949"/>
                  </a:lnTo>
                  <a:lnTo>
                    <a:pt x="1521" y="936"/>
                  </a:lnTo>
                  <a:lnTo>
                    <a:pt x="1519" y="934"/>
                  </a:lnTo>
                  <a:lnTo>
                    <a:pt x="1519" y="931"/>
                  </a:lnTo>
                  <a:lnTo>
                    <a:pt x="1519" y="929"/>
                  </a:lnTo>
                  <a:lnTo>
                    <a:pt x="1520" y="928"/>
                  </a:lnTo>
                  <a:lnTo>
                    <a:pt x="1522" y="926"/>
                  </a:lnTo>
                  <a:lnTo>
                    <a:pt x="1525" y="926"/>
                  </a:lnTo>
                  <a:lnTo>
                    <a:pt x="1529" y="925"/>
                  </a:lnTo>
                  <a:lnTo>
                    <a:pt x="1531" y="925"/>
                  </a:lnTo>
                  <a:lnTo>
                    <a:pt x="1535" y="924"/>
                  </a:lnTo>
                  <a:lnTo>
                    <a:pt x="1537" y="923"/>
                  </a:lnTo>
                  <a:lnTo>
                    <a:pt x="1550" y="918"/>
                  </a:lnTo>
                  <a:lnTo>
                    <a:pt x="1563" y="913"/>
                  </a:lnTo>
                  <a:lnTo>
                    <a:pt x="1570" y="908"/>
                  </a:lnTo>
                  <a:lnTo>
                    <a:pt x="1576" y="902"/>
                  </a:lnTo>
                  <a:lnTo>
                    <a:pt x="1581" y="894"/>
                  </a:lnTo>
                  <a:lnTo>
                    <a:pt x="1585" y="890"/>
                  </a:lnTo>
                  <a:lnTo>
                    <a:pt x="1588" y="887"/>
                  </a:lnTo>
                  <a:lnTo>
                    <a:pt x="1592" y="883"/>
                  </a:lnTo>
                  <a:lnTo>
                    <a:pt x="1595" y="879"/>
                  </a:lnTo>
                  <a:lnTo>
                    <a:pt x="1595" y="864"/>
                  </a:lnTo>
                  <a:lnTo>
                    <a:pt x="1592" y="849"/>
                  </a:lnTo>
                  <a:lnTo>
                    <a:pt x="1590" y="834"/>
                  </a:lnTo>
                  <a:lnTo>
                    <a:pt x="1583" y="807"/>
                  </a:lnTo>
                  <a:lnTo>
                    <a:pt x="1573" y="782"/>
                  </a:lnTo>
                  <a:lnTo>
                    <a:pt x="1566" y="774"/>
                  </a:lnTo>
                  <a:lnTo>
                    <a:pt x="1558" y="765"/>
                  </a:lnTo>
                  <a:lnTo>
                    <a:pt x="1552" y="756"/>
                  </a:lnTo>
                  <a:lnTo>
                    <a:pt x="1547" y="746"/>
                  </a:lnTo>
                  <a:lnTo>
                    <a:pt x="1545" y="735"/>
                  </a:lnTo>
                  <a:lnTo>
                    <a:pt x="1545" y="731"/>
                  </a:lnTo>
                  <a:lnTo>
                    <a:pt x="1546" y="728"/>
                  </a:lnTo>
                  <a:lnTo>
                    <a:pt x="1547" y="724"/>
                  </a:lnTo>
                  <a:lnTo>
                    <a:pt x="1548" y="720"/>
                  </a:lnTo>
                  <a:lnTo>
                    <a:pt x="1552" y="718"/>
                  </a:lnTo>
                  <a:lnTo>
                    <a:pt x="1555" y="716"/>
                  </a:lnTo>
                  <a:lnTo>
                    <a:pt x="1558" y="714"/>
                  </a:lnTo>
                  <a:lnTo>
                    <a:pt x="1561" y="710"/>
                  </a:lnTo>
                  <a:lnTo>
                    <a:pt x="1563" y="706"/>
                  </a:lnTo>
                  <a:lnTo>
                    <a:pt x="1566" y="701"/>
                  </a:lnTo>
                  <a:lnTo>
                    <a:pt x="1568" y="698"/>
                  </a:lnTo>
                  <a:lnTo>
                    <a:pt x="1571" y="691"/>
                  </a:lnTo>
                  <a:lnTo>
                    <a:pt x="1570" y="686"/>
                  </a:lnTo>
                  <a:lnTo>
                    <a:pt x="1568" y="683"/>
                  </a:lnTo>
                  <a:lnTo>
                    <a:pt x="1566" y="677"/>
                  </a:lnTo>
                  <a:lnTo>
                    <a:pt x="1565" y="669"/>
                  </a:lnTo>
                  <a:lnTo>
                    <a:pt x="1563" y="662"/>
                  </a:lnTo>
                  <a:lnTo>
                    <a:pt x="1561" y="657"/>
                  </a:lnTo>
                  <a:lnTo>
                    <a:pt x="1558" y="654"/>
                  </a:lnTo>
                  <a:lnTo>
                    <a:pt x="1556" y="653"/>
                  </a:lnTo>
                  <a:lnTo>
                    <a:pt x="1553" y="653"/>
                  </a:lnTo>
                  <a:lnTo>
                    <a:pt x="1551" y="652"/>
                  </a:lnTo>
                  <a:lnTo>
                    <a:pt x="1548" y="652"/>
                  </a:lnTo>
                  <a:lnTo>
                    <a:pt x="1546" y="652"/>
                  </a:lnTo>
                  <a:lnTo>
                    <a:pt x="1545" y="650"/>
                  </a:lnTo>
                  <a:lnTo>
                    <a:pt x="1544" y="650"/>
                  </a:lnTo>
                  <a:lnTo>
                    <a:pt x="1544" y="648"/>
                  </a:lnTo>
                  <a:lnTo>
                    <a:pt x="1545" y="647"/>
                  </a:lnTo>
                  <a:lnTo>
                    <a:pt x="1547" y="644"/>
                  </a:lnTo>
                  <a:lnTo>
                    <a:pt x="1550" y="640"/>
                  </a:lnTo>
                  <a:lnTo>
                    <a:pt x="1557" y="626"/>
                  </a:lnTo>
                  <a:lnTo>
                    <a:pt x="1557" y="611"/>
                  </a:lnTo>
                  <a:lnTo>
                    <a:pt x="1550" y="596"/>
                  </a:lnTo>
                  <a:lnTo>
                    <a:pt x="1547" y="591"/>
                  </a:lnTo>
                  <a:lnTo>
                    <a:pt x="1548" y="587"/>
                  </a:lnTo>
                  <a:lnTo>
                    <a:pt x="1550" y="582"/>
                  </a:lnTo>
                  <a:lnTo>
                    <a:pt x="1552" y="575"/>
                  </a:lnTo>
                  <a:lnTo>
                    <a:pt x="1555" y="568"/>
                  </a:lnTo>
                  <a:lnTo>
                    <a:pt x="1557" y="561"/>
                  </a:lnTo>
                  <a:lnTo>
                    <a:pt x="1563" y="553"/>
                  </a:lnTo>
                  <a:lnTo>
                    <a:pt x="1565" y="552"/>
                  </a:lnTo>
                  <a:lnTo>
                    <a:pt x="1566" y="553"/>
                  </a:lnTo>
                  <a:lnTo>
                    <a:pt x="1567" y="555"/>
                  </a:lnTo>
                  <a:lnTo>
                    <a:pt x="1570" y="556"/>
                  </a:lnTo>
                  <a:lnTo>
                    <a:pt x="1571" y="558"/>
                  </a:lnTo>
                  <a:lnTo>
                    <a:pt x="1572" y="561"/>
                  </a:lnTo>
                  <a:lnTo>
                    <a:pt x="1573" y="562"/>
                  </a:lnTo>
                  <a:lnTo>
                    <a:pt x="1577" y="565"/>
                  </a:lnTo>
                  <a:lnTo>
                    <a:pt x="1580" y="566"/>
                  </a:lnTo>
                  <a:lnTo>
                    <a:pt x="1583" y="566"/>
                  </a:lnTo>
                  <a:lnTo>
                    <a:pt x="1586" y="566"/>
                  </a:lnTo>
                  <a:lnTo>
                    <a:pt x="1590" y="567"/>
                  </a:lnTo>
                  <a:lnTo>
                    <a:pt x="1602" y="570"/>
                  </a:lnTo>
                  <a:lnTo>
                    <a:pt x="1613" y="575"/>
                  </a:lnTo>
                  <a:lnTo>
                    <a:pt x="1626" y="577"/>
                  </a:lnTo>
                  <a:lnTo>
                    <a:pt x="1632" y="577"/>
                  </a:lnTo>
                  <a:lnTo>
                    <a:pt x="1641" y="577"/>
                  </a:lnTo>
                  <a:lnTo>
                    <a:pt x="1647" y="575"/>
                  </a:lnTo>
                  <a:lnTo>
                    <a:pt x="1648" y="573"/>
                  </a:lnTo>
                  <a:lnTo>
                    <a:pt x="1649" y="571"/>
                  </a:lnTo>
                  <a:lnTo>
                    <a:pt x="1652" y="568"/>
                  </a:lnTo>
                  <a:lnTo>
                    <a:pt x="1654" y="567"/>
                  </a:lnTo>
                  <a:lnTo>
                    <a:pt x="1656" y="565"/>
                  </a:lnTo>
                  <a:lnTo>
                    <a:pt x="1657" y="565"/>
                  </a:lnTo>
                  <a:lnTo>
                    <a:pt x="1662" y="567"/>
                  </a:lnTo>
                  <a:lnTo>
                    <a:pt x="1668" y="573"/>
                  </a:lnTo>
                  <a:lnTo>
                    <a:pt x="1674" y="581"/>
                  </a:lnTo>
                  <a:lnTo>
                    <a:pt x="1681" y="587"/>
                  </a:lnTo>
                  <a:lnTo>
                    <a:pt x="1683" y="591"/>
                  </a:lnTo>
                  <a:lnTo>
                    <a:pt x="1694" y="601"/>
                  </a:lnTo>
                  <a:lnTo>
                    <a:pt x="1704" y="612"/>
                  </a:lnTo>
                  <a:lnTo>
                    <a:pt x="1707" y="616"/>
                  </a:lnTo>
                  <a:lnTo>
                    <a:pt x="1708" y="618"/>
                  </a:lnTo>
                  <a:lnTo>
                    <a:pt x="1712" y="622"/>
                  </a:lnTo>
                  <a:lnTo>
                    <a:pt x="1714" y="624"/>
                  </a:lnTo>
                  <a:lnTo>
                    <a:pt x="1718" y="624"/>
                  </a:lnTo>
                  <a:lnTo>
                    <a:pt x="1719" y="627"/>
                  </a:lnTo>
                  <a:lnTo>
                    <a:pt x="1723" y="627"/>
                  </a:lnTo>
                  <a:lnTo>
                    <a:pt x="1727" y="628"/>
                  </a:lnTo>
                  <a:lnTo>
                    <a:pt x="1730" y="631"/>
                  </a:lnTo>
                  <a:lnTo>
                    <a:pt x="1733" y="631"/>
                  </a:lnTo>
                  <a:lnTo>
                    <a:pt x="1734" y="633"/>
                  </a:lnTo>
                  <a:lnTo>
                    <a:pt x="1737" y="635"/>
                  </a:lnTo>
                  <a:lnTo>
                    <a:pt x="1738" y="638"/>
                  </a:lnTo>
                  <a:lnTo>
                    <a:pt x="1748" y="640"/>
                  </a:lnTo>
                  <a:lnTo>
                    <a:pt x="1759" y="643"/>
                  </a:lnTo>
                  <a:lnTo>
                    <a:pt x="1760" y="643"/>
                  </a:lnTo>
                  <a:lnTo>
                    <a:pt x="1762" y="643"/>
                  </a:lnTo>
                  <a:lnTo>
                    <a:pt x="1763" y="642"/>
                  </a:lnTo>
                  <a:lnTo>
                    <a:pt x="1763" y="640"/>
                  </a:lnTo>
                  <a:lnTo>
                    <a:pt x="1764" y="639"/>
                  </a:lnTo>
                  <a:lnTo>
                    <a:pt x="1765" y="638"/>
                  </a:lnTo>
                  <a:lnTo>
                    <a:pt x="1768" y="638"/>
                  </a:lnTo>
                  <a:lnTo>
                    <a:pt x="1770" y="638"/>
                  </a:lnTo>
                  <a:lnTo>
                    <a:pt x="1773" y="640"/>
                  </a:lnTo>
                  <a:lnTo>
                    <a:pt x="1771" y="645"/>
                  </a:lnTo>
                  <a:lnTo>
                    <a:pt x="1769" y="652"/>
                  </a:lnTo>
                  <a:lnTo>
                    <a:pt x="1765" y="658"/>
                  </a:lnTo>
                  <a:lnTo>
                    <a:pt x="1762" y="663"/>
                  </a:lnTo>
                  <a:lnTo>
                    <a:pt x="1762" y="667"/>
                  </a:lnTo>
                  <a:lnTo>
                    <a:pt x="1763" y="674"/>
                  </a:lnTo>
                  <a:lnTo>
                    <a:pt x="1765" y="680"/>
                  </a:lnTo>
                  <a:lnTo>
                    <a:pt x="1766" y="688"/>
                  </a:lnTo>
                  <a:lnTo>
                    <a:pt x="1766" y="709"/>
                  </a:lnTo>
                  <a:lnTo>
                    <a:pt x="1765" y="710"/>
                  </a:lnTo>
                  <a:lnTo>
                    <a:pt x="1765" y="714"/>
                  </a:lnTo>
                  <a:lnTo>
                    <a:pt x="1765" y="716"/>
                  </a:lnTo>
                  <a:lnTo>
                    <a:pt x="1765" y="720"/>
                  </a:lnTo>
                  <a:lnTo>
                    <a:pt x="1766" y="721"/>
                  </a:lnTo>
                  <a:lnTo>
                    <a:pt x="1771" y="724"/>
                  </a:lnTo>
                  <a:lnTo>
                    <a:pt x="1774" y="728"/>
                  </a:lnTo>
                  <a:lnTo>
                    <a:pt x="1776" y="731"/>
                  </a:lnTo>
                  <a:lnTo>
                    <a:pt x="1778" y="735"/>
                  </a:lnTo>
                  <a:lnTo>
                    <a:pt x="1779" y="737"/>
                  </a:lnTo>
                  <a:lnTo>
                    <a:pt x="1779" y="741"/>
                  </a:lnTo>
                  <a:lnTo>
                    <a:pt x="1779" y="744"/>
                  </a:lnTo>
                  <a:lnTo>
                    <a:pt x="1779" y="746"/>
                  </a:lnTo>
                  <a:lnTo>
                    <a:pt x="1779" y="749"/>
                  </a:lnTo>
                  <a:lnTo>
                    <a:pt x="1780" y="750"/>
                  </a:lnTo>
                  <a:lnTo>
                    <a:pt x="1783" y="752"/>
                  </a:lnTo>
                  <a:lnTo>
                    <a:pt x="1786" y="752"/>
                  </a:lnTo>
                  <a:lnTo>
                    <a:pt x="1789" y="752"/>
                  </a:lnTo>
                  <a:lnTo>
                    <a:pt x="1793" y="751"/>
                  </a:lnTo>
                  <a:lnTo>
                    <a:pt x="1795" y="751"/>
                  </a:lnTo>
                  <a:lnTo>
                    <a:pt x="1799" y="750"/>
                  </a:lnTo>
                  <a:lnTo>
                    <a:pt x="1804" y="754"/>
                  </a:lnTo>
                  <a:lnTo>
                    <a:pt x="1808" y="759"/>
                  </a:lnTo>
                  <a:lnTo>
                    <a:pt x="1810" y="766"/>
                  </a:lnTo>
                  <a:lnTo>
                    <a:pt x="1814" y="771"/>
                  </a:lnTo>
                  <a:lnTo>
                    <a:pt x="1821" y="776"/>
                  </a:lnTo>
                  <a:lnTo>
                    <a:pt x="1828" y="776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40" y="760"/>
                  </a:lnTo>
                  <a:lnTo>
                    <a:pt x="1842" y="756"/>
                  </a:lnTo>
                  <a:lnTo>
                    <a:pt x="1845" y="754"/>
                  </a:lnTo>
                  <a:lnTo>
                    <a:pt x="1847" y="751"/>
                  </a:lnTo>
                  <a:lnTo>
                    <a:pt x="1849" y="750"/>
                  </a:lnTo>
                  <a:lnTo>
                    <a:pt x="1851" y="750"/>
                  </a:lnTo>
                  <a:lnTo>
                    <a:pt x="1852" y="749"/>
                  </a:lnTo>
                  <a:lnTo>
                    <a:pt x="1855" y="749"/>
                  </a:lnTo>
                  <a:lnTo>
                    <a:pt x="1856" y="747"/>
                  </a:lnTo>
                  <a:lnTo>
                    <a:pt x="1860" y="741"/>
                  </a:lnTo>
                  <a:lnTo>
                    <a:pt x="1861" y="731"/>
                  </a:lnTo>
                  <a:lnTo>
                    <a:pt x="1862" y="723"/>
                  </a:lnTo>
                  <a:lnTo>
                    <a:pt x="1864" y="714"/>
                  </a:lnTo>
                  <a:lnTo>
                    <a:pt x="1865" y="706"/>
                  </a:lnTo>
                  <a:lnTo>
                    <a:pt x="1864" y="700"/>
                  </a:lnTo>
                  <a:lnTo>
                    <a:pt x="1864" y="694"/>
                  </a:lnTo>
                  <a:lnTo>
                    <a:pt x="1869" y="688"/>
                  </a:lnTo>
                  <a:lnTo>
                    <a:pt x="1877" y="681"/>
                  </a:lnTo>
                  <a:lnTo>
                    <a:pt x="1881" y="675"/>
                  </a:lnTo>
                  <a:lnTo>
                    <a:pt x="1881" y="669"/>
                  </a:lnTo>
                  <a:lnTo>
                    <a:pt x="1877" y="659"/>
                  </a:lnTo>
                  <a:lnTo>
                    <a:pt x="1876" y="655"/>
                  </a:lnTo>
                  <a:lnTo>
                    <a:pt x="1877" y="652"/>
                  </a:lnTo>
                  <a:lnTo>
                    <a:pt x="1879" y="650"/>
                  </a:lnTo>
                  <a:lnTo>
                    <a:pt x="1880" y="649"/>
                  </a:lnTo>
                  <a:lnTo>
                    <a:pt x="1882" y="649"/>
                  </a:lnTo>
                  <a:lnTo>
                    <a:pt x="1885" y="649"/>
                  </a:lnTo>
                  <a:lnTo>
                    <a:pt x="1887" y="650"/>
                  </a:lnTo>
                  <a:lnTo>
                    <a:pt x="1889" y="653"/>
                  </a:lnTo>
                  <a:lnTo>
                    <a:pt x="1890" y="657"/>
                  </a:lnTo>
                  <a:lnTo>
                    <a:pt x="1889" y="664"/>
                  </a:lnTo>
                  <a:lnTo>
                    <a:pt x="1886" y="673"/>
                  </a:lnTo>
                  <a:lnTo>
                    <a:pt x="1886" y="680"/>
                  </a:lnTo>
                  <a:lnTo>
                    <a:pt x="1887" y="690"/>
                  </a:lnTo>
                  <a:lnTo>
                    <a:pt x="1896" y="708"/>
                  </a:lnTo>
                  <a:lnTo>
                    <a:pt x="1906" y="725"/>
                  </a:lnTo>
                  <a:lnTo>
                    <a:pt x="1913" y="742"/>
                  </a:lnTo>
                  <a:lnTo>
                    <a:pt x="1922" y="760"/>
                  </a:lnTo>
                  <a:lnTo>
                    <a:pt x="1932" y="774"/>
                  </a:lnTo>
                  <a:lnTo>
                    <a:pt x="1938" y="788"/>
                  </a:lnTo>
                  <a:lnTo>
                    <a:pt x="1945" y="803"/>
                  </a:lnTo>
                  <a:lnTo>
                    <a:pt x="1950" y="812"/>
                  </a:lnTo>
                  <a:lnTo>
                    <a:pt x="1956" y="823"/>
                  </a:lnTo>
                  <a:lnTo>
                    <a:pt x="1955" y="832"/>
                  </a:lnTo>
                  <a:lnTo>
                    <a:pt x="1952" y="839"/>
                  </a:lnTo>
                  <a:lnTo>
                    <a:pt x="1950" y="847"/>
                  </a:lnTo>
                  <a:lnTo>
                    <a:pt x="1955" y="862"/>
                  </a:lnTo>
                  <a:lnTo>
                    <a:pt x="1962" y="877"/>
                  </a:lnTo>
                  <a:lnTo>
                    <a:pt x="1971" y="889"/>
                  </a:lnTo>
                  <a:lnTo>
                    <a:pt x="1975" y="893"/>
                  </a:lnTo>
                  <a:lnTo>
                    <a:pt x="1978" y="897"/>
                  </a:lnTo>
                  <a:lnTo>
                    <a:pt x="1983" y="899"/>
                  </a:lnTo>
                  <a:lnTo>
                    <a:pt x="1987" y="900"/>
                  </a:lnTo>
                  <a:lnTo>
                    <a:pt x="1991" y="900"/>
                  </a:lnTo>
                  <a:lnTo>
                    <a:pt x="1994" y="902"/>
                  </a:lnTo>
                  <a:lnTo>
                    <a:pt x="1997" y="904"/>
                  </a:lnTo>
                  <a:lnTo>
                    <a:pt x="1999" y="905"/>
                  </a:lnTo>
                  <a:lnTo>
                    <a:pt x="2002" y="908"/>
                  </a:lnTo>
                  <a:lnTo>
                    <a:pt x="2004" y="909"/>
                  </a:lnTo>
                  <a:lnTo>
                    <a:pt x="2007" y="909"/>
                  </a:lnTo>
                  <a:lnTo>
                    <a:pt x="2009" y="909"/>
                  </a:lnTo>
                  <a:lnTo>
                    <a:pt x="2012" y="910"/>
                  </a:lnTo>
                  <a:lnTo>
                    <a:pt x="2014" y="912"/>
                  </a:lnTo>
                  <a:lnTo>
                    <a:pt x="2017" y="913"/>
                  </a:lnTo>
                  <a:lnTo>
                    <a:pt x="2018" y="915"/>
                  </a:lnTo>
                  <a:lnTo>
                    <a:pt x="2018" y="918"/>
                  </a:lnTo>
                  <a:lnTo>
                    <a:pt x="2019" y="922"/>
                  </a:lnTo>
                  <a:lnTo>
                    <a:pt x="2019" y="924"/>
                  </a:lnTo>
                  <a:lnTo>
                    <a:pt x="2022" y="926"/>
                  </a:lnTo>
                  <a:lnTo>
                    <a:pt x="2023" y="928"/>
                  </a:lnTo>
                  <a:lnTo>
                    <a:pt x="2026" y="929"/>
                  </a:lnTo>
                  <a:lnTo>
                    <a:pt x="2031" y="930"/>
                  </a:lnTo>
                  <a:lnTo>
                    <a:pt x="2037" y="931"/>
                  </a:lnTo>
                  <a:lnTo>
                    <a:pt x="2042" y="934"/>
                  </a:lnTo>
                  <a:lnTo>
                    <a:pt x="2043" y="936"/>
                  </a:lnTo>
                  <a:lnTo>
                    <a:pt x="2046" y="939"/>
                  </a:lnTo>
                  <a:lnTo>
                    <a:pt x="2048" y="943"/>
                  </a:lnTo>
                  <a:lnTo>
                    <a:pt x="2049" y="946"/>
                  </a:lnTo>
                  <a:lnTo>
                    <a:pt x="2049" y="950"/>
                  </a:lnTo>
                  <a:lnTo>
                    <a:pt x="2052" y="956"/>
                  </a:lnTo>
                  <a:lnTo>
                    <a:pt x="2049" y="963"/>
                  </a:lnTo>
                  <a:lnTo>
                    <a:pt x="2047" y="968"/>
                  </a:lnTo>
                  <a:lnTo>
                    <a:pt x="2047" y="971"/>
                  </a:lnTo>
                  <a:lnTo>
                    <a:pt x="2052" y="976"/>
                  </a:lnTo>
                  <a:lnTo>
                    <a:pt x="2063" y="980"/>
                  </a:lnTo>
                  <a:lnTo>
                    <a:pt x="2072" y="985"/>
                  </a:lnTo>
                  <a:lnTo>
                    <a:pt x="2080" y="991"/>
                  </a:lnTo>
                  <a:lnTo>
                    <a:pt x="2083" y="996"/>
                  </a:lnTo>
                  <a:lnTo>
                    <a:pt x="2084" y="1000"/>
                  </a:lnTo>
                  <a:lnTo>
                    <a:pt x="2002" y="975"/>
                  </a:lnTo>
                  <a:lnTo>
                    <a:pt x="1918" y="954"/>
                  </a:lnTo>
                  <a:lnTo>
                    <a:pt x="1835" y="935"/>
                  </a:lnTo>
                  <a:lnTo>
                    <a:pt x="1749" y="922"/>
                  </a:lnTo>
                  <a:lnTo>
                    <a:pt x="1745" y="919"/>
                  </a:lnTo>
                  <a:lnTo>
                    <a:pt x="1727" y="910"/>
                  </a:lnTo>
                  <a:lnTo>
                    <a:pt x="1709" y="909"/>
                  </a:lnTo>
                  <a:lnTo>
                    <a:pt x="1693" y="914"/>
                  </a:lnTo>
                  <a:lnTo>
                    <a:pt x="1679" y="924"/>
                  </a:lnTo>
                  <a:lnTo>
                    <a:pt x="1669" y="939"/>
                  </a:lnTo>
                  <a:lnTo>
                    <a:pt x="1663" y="956"/>
                  </a:lnTo>
                  <a:lnTo>
                    <a:pt x="1662" y="974"/>
                  </a:lnTo>
                  <a:lnTo>
                    <a:pt x="1659" y="989"/>
                  </a:lnTo>
                  <a:lnTo>
                    <a:pt x="1661" y="1002"/>
                  </a:lnTo>
                  <a:lnTo>
                    <a:pt x="1666" y="1016"/>
                  </a:lnTo>
                  <a:lnTo>
                    <a:pt x="1666" y="1028"/>
                  </a:lnTo>
                  <a:lnTo>
                    <a:pt x="1669" y="1042"/>
                  </a:lnTo>
                  <a:lnTo>
                    <a:pt x="1724" y="1194"/>
                  </a:lnTo>
                  <a:lnTo>
                    <a:pt x="1775" y="1347"/>
                  </a:lnTo>
                  <a:lnTo>
                    <a:pt x="1773" y="1349"/>
                  </a:lnTo>
                  <a:lnTo>
                    <a:pt x="1771" y="1351"/>
                  </a:lnTo>
                  <a:lnTo>
                    <a:pt x="1769" y="1351"/>
                  </a:lnTo>
                  <a:lnTo>
                    <a:pt x="1766" y="1351"/>
                  </a:lnTo>
                  <a:lnTo>
                    <a:pt x="1765" y="1351"/>
                  </a:lnTo>
                  <a:lnTo>
                    <a:pt x="1763" y="1349"/>
                  </a:lnTo>
                  <a:lnTo>
                    <a:pt x="1760" y="1348"/>
                  </a:lnTo>
                  <a:lnTo>
                    <a:pt x="1759" y="1347"/>
                  </a:lnTo>
                  <a:lnTo>
                    <a:pt x="1757" y="1347"/>
                  </a:lnTo>
                  <a:lnTo>
                    <a:pt x="1755" y="1348"/>
                  </a:lnTo>
                  <a:lnTo>
                    <a:pt x="1754" y="1351"/>
                  </a:lnTo>
                  <a:lnTo>
                    <a:pt x="1752" y="1354"/>
                  </a:lnTo>
                  <a:lnTo>
                    <a:pt x="1749" y="1358"/>
                  </a:lnTo>
                  <a:lnTo>
                    <a:pt x="1747" y="1362"/>
                  </a:lnTo>
                  <a:lnTo>
                    <a:pt x="1747" y="1367"/>
                  </a:lnTo>
                  <a:lnTo>
                    <a:pt x="1745" y="1369"/>
                  </a:lnTo>
                  <a:lnTo>
                    <a:pt x="1745" y="1372"/>
                  </a:lnTo>
                  <a:lnTo>
                    <a:pt x="1745" y="1374"/>
                  </a:lnTo>
                  <a:lnTo>
                    <a:pt x="1745" y="1375"/>
                  </a:lnTo>
                  <a:lnTo>
                    <a:pt x="1744" y="1377"/>
                  </a:lnTo>
                  <a:lnTo>
                    <a:pt x="1744" y="1378"/>
                  </a:lnTo>
                  <a:lnTo>
                    <a:pt x="1742" y="1379"/>
                  </a:lnTo>
                  <a:lnTo>
                    <a:pt x="1738" y="1379"/>
                  </a:lnTo>
                  <a:lnTo>
                    <a:pt x="1735" y="1379"/>
                  </a:lnTo>
                  <a:lnTo>
                    <a:pt x="1732" y="1380"/>
                  </a:lnTo>
                  <a:lnTo>
                    <a:pt x="1730" y="1382"/>
                  </a:lnTo>
                  <a:lnTo>
                    <a:pt x="1728" y="1384"/>
                  </a:lnTo>
                  <a:lnTo>
                    <a:pt x="1727" y="1389"/>
                  </a:lnTo>
                  <a:lnTo>
                    <a:pt x="1725" y="1393"/>
                  </a:lnTo>
                  <a:lnTo>
                    <a:pt x="1666" y="1375"/>
                  </a:lnTo>
                  <a:lnTo>
                    <a:pt x="1606" y="1357"/>
                  </a:lnTo>
                  <a:lnTo>
                    <a:pt x="1605" y="1357"/>
                  </a:lnTo>
                  <a:lnTo>
                    <a:pt x="1605" y="1353"/>
                  </a:lnTo>
                  <a:lnTo>
                    <a:pt x="1602" y="1344"/>
                  </a:lnTo>
                  <a:lnTo>
                    <a:pt x="1596" y="1339"/>
                  </a:lnTo>
                  <a:lnTo>
                    <a:pt x="1590" y="1338"/>
                  </a:lnTo>
                  <a:lnTo>
                    <a:pt x="1581" y="1341"/>
                  </a:lnTo>
                  <a:lnTo>
                    <a:pt x="1573" y="1344"/>
                  </a:lnTo>
                  <a:lnTo>
                    <a:pt x="1566" y="1348"/>
                  </a:lnTo>
                  <a:lnTo>
                    <a:pt x="1562" y="1347"/>
                  </a:lnTo>
                  <a:lnTo>
                    <a:pt x="1558" y="1346"/>
                  </a:lnTo>
                  <a:lnTo>
                    <a:pt x="1563" y="1343"/>
                  </a:lnTo>
                  <a:lnTo>
                    <a:pt x="1566" y="1343"/>
                  </a:lnTo>
                  <a:lnTo>
                    <a:pt x="1536" y="1333"/>
                  </a:lnTo>
                  <a:lnTo>
                    <a:pt x="1509" y="1323"/>
                  </a:lnTo>
                  <a:lnTo>
                    <a:pt x="1510" y="1311"/>
                  </a:lnTo>
                  <a:lnTo>
                    <a:pt x="1507" y="1298"/>
                  </a:lnTo>
                  <a:lnTo>
                    <a:pt x="1500" y="1287"/>
                  </a:lnTo>
                  <a:lnTo>
                    <a:pt x="1492" y="1285"/>
                  </a:lnTo>
                  <a:lnTo>
                    <a:pt x="1482" y="1282"/>
                  </a:lnTo>
                  <a:lnTo>
                    <a:pt x="1471" y="1283"/>
                  </a:lnTo>
                  <a:lnTo>
                    <a:pt x="1464" y="1287"/>
                  </a:lnTo>
                  <a:lnTo>
                    <a:pt x="1463" y="1290"/>
                  </a:lnTo>
                  <a:lnTo>
                    <a:pt x="1461" y="1293"/>
                  </a:lnTo>
                  <a:lnTo>
                    <a:pt x="1460" y="1296"/>
                  </a:lnTo>
                  <a:lnTo>
                    <a:pt x="1460" y="1298"/>
                  </a:lnTo>
                  <a:lnTo>
                    <a:pt x="1459" y="1300"/>
                  </a:lnTo>
                  <a:lnTo>
                    <a:pt x="1458" y="1302"/>
                  </a:lnTo>
                  <a:lnTo>
                    <a:pt x="1456" y="1303"/>
                  </a:lnTo>
                  <a:lnTo>
                    <a:pt x="1454" y="1303"/>
                  </a:lnTo>
                  <a:lnTo>
                    <a:pt x="1451" y="1302"/>
                  </a:lnTo>
                  <a:lnTo>
                    <a:pt x="1448" y="1301"/>
                  </a:lnTo>
                  <a:lnTo>
                    <a:pt x="1440" y="1295"/>
                  </a:lnTo>
                  <a:lnTo>
                    <a:pt x="1433" y="1290"/>
                  </a:lnTo>
                  <a:lnTo>
                    <a:pt x="1426" y="1285"/>
                  </a:lnTo>
                  <a:lnTo>
                    <a:pt x="1419" y="1281"/>
                  </a:lnTo>
                  <a:lnTo>
                    <a:pt x="1410" y="1278"/>
                  </a:lnTo>
                  <a:lnTo>
                    <a:pt x="1404" y="1275"/>
                  </a:lnTo>
                  <a:lnTo>
                    <a:pt x="1400" y="1277"/>
                  </a:lnTo>
                  <a:lnTo>
                    <a:pt x="1398" y="1280"/>
                  </a:lnTo>
                  <a:lnTo>
                    <a:pt x="1393" y="1282"/>
                  </a:lnTo>
                  <a:lnTo>
                    <a:pt x="1389" y="1280"/>
                  </a:lnTo>
                  <a:lnTo>
                    <a:pt x="1384" y="1278"/>
                  </a:lnTo>
                  <a:lnTo>
                    <a:pt x="1393" y="1278"/>
                  </a:lnTo>
                  <a:lnTo>
                    <a:pt x="1369" y="1267"/>
                  </a:lnTo>
                  <a:lnTo>
                    <a:pt x="1344" y="1256"/>
                  </a:lnTo>
                  <a:lnTo>
                    <a:pt x="1348" y="1255"/>
                  </a:lnTo>
                  <a:lnTo>
                    <a:pt x="1352" y="1254"/>
                  </a:lnTo>
                  <a:lnTo>
                    <a:pt x="1355" y="1252"/>
                  </a:lnTo>
                  <a:lnTo>
                    <a:pt x="1359" y="1254"/>
                  </a:lnTo>
                  <a:lnTo>
                    <a:pt x="1367" y="1254"/>
                  </a:lnTo>
                  <a:lnTo>
                    <a:pt x="1375" y="1255"/>
                  </a:lnTo>
                  <a:lnTo>
                    <a:pt x="1384" y="1255"/>
                  </a:lnTo>
                  <a:lnTo>
                    <a:pt x="1392" y="1254"/>
                  </a:lnTo>
                  <a:lnTo>
                    <a:pt x="1397" y="1250"/>
                  </a:lnTo>
                  <a:lnTo>
                    <a:pt x="1399" y="1245"/>
                  </a:lnTo>
                  <a:lnTo>
                    <a:pt x="1398" y="1235"/>
                  </a:lnTo>
                  <a:lnTo>
                    <a:pt x="1394" y="1226"/>
                  </a:lnTo>
                  <a:lnTo>
                    <a:pt x="1390" y="1220"/>
                  </a:lnTo>
                  <a:lnTo>
                    <a:pt x="1384" y="1216"/>
                  </a:lnTo>
                  <a:lnTo>
                    <a:pt x="1375" y="1214"/>
                  </a:lnTo>
                  <a:lnTo>
                    <a:pt x="1369" y="1214"/>
                  </a:lnTo>
                  <a:lnTo>
                    <a:pt x="1365" y="1214"/>
                  </a:lnTo>
                  <a:lnTo>
                    <a:pt x="1363" y="1213"/>
                  </a:lnTo>
                  <a:lnTo>
                    <a:pt x="1362" y="1211"/>
                  </a:lnTo>
                  <a:lnTo>
                    <a:pt x="1360" y="1209"/>
                  </a:lnTo>
                  <a:lnTo>
                    <a:pt x="1359" y="1206"/>
                  </a:lnTo>
                  <a:lnTo>
                    <a:pt x="1358" y="1203"/>
                  </a:lnTo>
                  <a:lnTo>
                    <a:pt x="1357" y="1199"/>
                  </a:lnTo>
                  <a:lnTo>
                    <a:pt x="1355" y="1196"/>
                  </a:lnTo>
                  <a:lnTo>
                    <a:pt x="1354" y="1193"/>
                  </a:lnTo>
                  <a:lnTo>
                    <a:pt x="1353" y="1190"/>
                  </a:lnTo>
                  <a:lnTo>
                    <a:pt x="1350" y="1188"/>
                  </a:lnTo>
                  <a:lnTo>
                    <a:pt x="1348" y="1185"/>
                  </a:lnTo>
                  <a:lnTo>
                    <a:pt x="1347" y="1184"/>
                  </a:lnTo>
                  <a:lnTo>
                    <a:pt x="1344" y="1183"/>
                  </a:lnTo>
                  <a:lnTo>
                    <a:pt x="1342" y="1184"/>
                  </a:lnTo>
                  <a:lnTo>
                    <a:pt x="1340" y="1185"/>
                  </a:lnTo>
                  <a:lnTo>
                    <a:pt x="1338" y="1188"/>
                  </a:lnTo>
                  <a:lnTo>
                    <a:pt x="1338" y="1190"/>
                  </a:lnTo>
                  <a:lnTo>
                    <a:pt x="1338" y="1191"/>
                  </a:lnTo>
                  <a:lnTo>
                    <a:pt x="1337" y="1190"/>
                  </a:lnTo>
                  <a:lnTo>
                    <a:pt x="1335" y="1190"/>
                  </a:lnTo>
                  <a:lnTo>
                    <a:pt x="1334" y="1188"/>
                  </a:lnTo>
                  <a:lnTo>
                    <a:pt x="1333" y="1185"/>
                  </a:lnTo>
                  <a:lnTo>
                    <a:pt x="1330" y="1181"/>
                  </a:lnTo>
                  <a:lnTo>
                    <a:pt x="1327" y="1179"/>
                  </a:lnTo>
                  <a:lnTo>
                    <a:pt x="1324" y="1178"/>
                  </a:lnTo>
                  <a:lnTo>
                    <a:pt x="1319" y="1178"/>
                  </a:lnTo>
                  <a:lnTo>
                    <a:pt x="1313" y="1178"/>
                  </a:lnTo>
                  <a:lnTo>
                    <a:pt x="1309" y="1180"/>
                  </a:lnTo>
                  <a:lnTo>
                    <a:pt x="1307" y="1185"/>
                  </a:lnTo>
                  <a:lnTo>
                    <a:pt x="1306" y="1191"/>
                  </a:lnTo>
                  <a:lnTo>
                    <a:pt x="1303" y="1196"/>
                  </a:lnTo>
                  <a:lnTo>
                    <a:pt x="1299" y="1201"/>
                  </a:lnTo>
                  <a:lnTo>
                    <a:pt x="1292" y="1204"/>
                  </a:lnTo>
                  <a:lnTo>
                    <a:pt x="1286" y="1206"/>
                  </a:lnTo>
                  <a:lnTo>
                    <a:pt x="1281" y="1209"/>
                  </a:lnTo>
                  <a:lnTo>
                    <a:pt x="1277" y="1211"/>
                  </a:lnTo>
                  <a:lnTo>
                    <a:pt x="1273" y="1214"/>
                  </a:lnTo>
                  <a:lnTo>
                    <a:pt x="1269" y="1216"/>
                  </a:lnTo>
                  <a:lnTo>
                    <a:pt x="1267" y="1219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59" y="1222"/>
                  </a:lnTo>
                  <a:lnTo>
                    <a:pt x="1254" y="1220"/>
                  </a:lnTo>
                  <a:lnTo>
                    <a:pt x="1257" y="1219"/>
                  </a:lnTo>
                  <a:lnTo>
                    <a:pt x="1259" y="1217"/>
                  </a:lnTo>
                  <a:lnTo>
                    <a:pt x="1169" y="1174"/>
                  </a:lnTo>
                  <a:lnTo>
                    <a:pt x="1080" y="1129"/>
                  </a:lnTo>
                  <a:lnTo>
                    <a:pt x="984" y="1076"/>
                  </a:lnTo>
                  <a:lnTo>
                    <a:pt x="892" y="1021"/>
                  </a:lnTo>
                  <a:lnTo>
                    <a:pt x="805" y="966"/>
                  </a:lnTo>
                  <a:lnTo>
                    <a:pt x="720" y="912"/>
                  </a:lnTo>
                  <a:lnTo>
                    <a:pt x="640" y="859"/>
                  </a:lnTo>
                  <a:lnTo>
                    <a:pt x="564" y="810"/>
                  </a:lnTo>
                  <a:lnTo>
                    <a:pt x="492" y="764"/>
                  </a:lnTo>
                  <a:lnTo>
                    <a:pt x="426" y="723"/>
                  </a:lnTo>
                  <a:lnTo>
                    <a:pt x="363" y="685"/>
                  </a:lnTo>
                  <a:lnTo>
                    <a:pt x="302" y="654"/>
                  </a:lnTo>
                  <a:lnTo>
                    <a:pt x="244" y="629"/>
                  </a:lnTo>
                  <a:lnTo>
                    <a:pt x="188" y="609"/>
                  </a:lnTo>
                  <a:lnTo>
                    <a:pt x="133" y="596"/>
                  </a:lnTo>
                  <a:lnTo>
                    <a:pt x="81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35" y="592"/>
                  </a:lnTo>
                  <a:lnTo>
                    <a:pt x="10" y="596"/>
                  </a:lnTo>
                  <a:lnTo>
                    <a:pt x="10" y="593"/>
                  </a:lnTo>
                  <a:lnTo>
                    <a:pt x="11" y="591"/>
                  </a:lnTo>
                  <a:lnTo>
                    <a:pt x="13" y="588"/>
                  </a:lnTo>
                  <a:lnTo>
                    <a:pt x="14" y="586"/>
                  </a:lnTo>
                  <a:lnTo>
                    <a:pt x="14" y="584"/>
                  </a:lnTo>
                  <a:lnTo>
                    <a:pt x="13" y="583"/>
                  </a:lnTo>
                  <a:lnTo>
                    <a:pt x="13" y="583"/>
                  </a:lnTo>
                  <a:lnTo>
                    <a:pt x="11" y="583"/>
                  </a:lnTo>
                  <a:lnTo>
                    <a:pt x="10" y="583"/>
                  </a:lnTo>
                  <a:lnTo>
                    <a:pt x="5" y="581"/>
                  </a:lnTo>
                  <a:lnTo>
                    <a:pt x="1" y="576"/>
                  </a:lnTo>
                  <a:lnTo>
                    <a:pt x="0" y="571"/>
                  </a:lnTo>
                  <a:lnTo>
                    <a:pt x="1" y="562"/>
                  </a:lnTo>
                  <a:lnTo>
                    <a:pt x="5" y="560"/>
                  </a:lnTo>
                  <a:lnTo>
                    <a:pt x="9" y="557"/>
                  </a:lnTo>
                  <a:lnTo>
                    <a:pt x="13" y="553"/>
                  </a:lnTo>
                  <a:lnTo>
                    <a:pt x="16" y="552"/>
                  </a:lnTo>
                  <a:lnTo>
                    <a:pt x="19" y="548"/>
                  </a:lnTo>
                  <a:lnTo>
                    <a:pt x="21" y="545"/>
                  </a:lnTo>
                  <a:lnTo>
                    <a:pt x="25" y="541"/>
                  </a:lnTo>
                  <a:lnTo>
                    <a:pt x="29" y="536"/>
                  </a:lnTo>
                  <a:lnTo>
                    <a:pt x="34" y="531"/>
                  </a:lnTo>
                  <a:lnTo>
                    <a:pt x="39" y="526"/>
                  </a:lnTo>
                  <a:lnTo>
                    <a:pt x="44" y="524"/>
                  </a:lnTo>
                  <a:lnTo>
                    <a:pt x="46" y="525"/>
                  </a:lnTo>
                  <a:lnTo>
                    <a:pt x="47" y="527"/>
                  </a:lnTo>
                  <a:lnTo>
                    <a:pt x="46" y="529"/>
                  </a:lnTo>
                  <a:lnTo>
                    <a:pt x="46" y="531"/>
                  </a:lnTo>
                  <a:lnTo>
                    <a:pt x="45" y="532"/>
                  </a:lnTo>
                  <a:lnTo>
                    <a:pt x="44" y="535"/>
                  </a:lnTo>
                  <a:lnTo>
                    <a:pt x="44" y="536"/>
                  </a:lnTo>
                  <a:lnTo>
                    <a:pt x="44" y="537"/>
                  </a:lnTo>
                  <a:lnTo>
                    <a:pt x="46" y="537"/>
                  </a:lnTo>
                  <a:lnTo>
                    <a:pt x="47" y="538"/>
                  </a:lnTo>
                  <a:lnTo>
                    <a:pt x="50" y="538"/>
                  </a:lnTo>
                  <a:lnTo>
                    <a:pt x="51" y="538"/>
                  </a:lnTo>
                  <a:lnTo>
                    <a:pt x="51" y="538"/>
                  </a:lnTo>
                  <a:lnTo>
                    <a:pt x="54" y="538"/>
                  </a:lnTo>
                  <a:lnTo>
                    <a:pt x="56" y="538"/>
                  </a:lnTo>
                  <a:lnTo>
                    <a:pt x="59" y="538"/>
                  </a:lnTo>
                  <a:lnTo>
                    <a:pt x="61" y="538"/>
                  </a:lnTo>
                  <a:lnTo>
                    <a:pt x="65" y="537"/>
                  </a:lnTo>
                  <a:lnTo>
                    <a:pt x="66" y="536"/>
                  </a:lnTo>
                  <a:lnTo>
                    <a:pt x="69" y="533"/>
                  </a:lnTo>
                  <a:lnTo>
                    <a:pt x="70" y="530"/>
                  </a:lnTo>
                  <a:lnTo>
                    <a:pt x="70" y="529"/>
                  </a:lnTo>
                  <a:lnTo>
                    <a:pt x="69" y="527"/>
                  </a:lnTo>
                  <a:lnTo>
                    <a:pt x="67" y="526"/>
                  </a:lnTo>
                  <a:lnTo>
                    <a:pt x="66" y="526"/>
                  </a:lnTo>
                  <a:lnTo>
                    <a:pt x="65" y="526"/>
                  </a:lnTo>
                  <a:lnTo>
                    <a:pt x="64" y="526"/>
                  </a:lnTo>
                  <a:lnTo>
                    <a:pt x="64" y="525"/>
                  </a:lnTo>
                  <a:lnTo>
                    <a:pt x="64" y="525"/>
                  </a:lnTo>
                  <a:lnTo>
                    <a:pt x="64" y="522"/>
                  </a:lnTo>
                  <a:lnTo>
                    <a:pt x="65" y="520"/>
                  </a:lnTo>
                  <a:lnTo>
                    <a:pt x="66" y="517"/>
                  </a:lnTo>
                  <a:lnTo>
                    <a:pt x="66" y="514"/>
                  </a:lnTo>
                  <a:lnTo>
                    <a:pt x="65" y="511"/>
                  </a:lnTo>
                  <a:lnTo>
                    <a:pt x="62" y="510"/>
                  </a:lnTo>
                  <a:lnTo>
                    <a:pt x="60" y="507"/>
                  </a:lnTo>
                  <a:lnTo>
                    <a:pt x="57" y="506"/>
                  </a:lnTo>
                  <a:lnTo>
                    <a:pt x="56" y="506"/>
                  </a:lnTo>
                  <a:lnTo>
                    <a:pt x="54" y="507"/>
                  </a:lnTo>
                  <a:lnTo>
                    <a:pt x="50" y="506"/>
                  </a:lnTo>
                  <a:lnTo>
                    <a:pt x="47" y="504"/>
                  </a:lnTo>
                  <a:lnTo>
                    <a:pt x="49" y="499"/>
                  </a:lnTo>
                  <a:lnTo>
                    <a:pt x="50" y="492"/>
                  </a:lnTo>
                  <a:lnTo>
                    <a:pt x="51" y="486"/>
                  </a:lnTo>
                  <a:lnTo>
                    <a:pt x="51" y="481"/>
                  </a:lnTo>
                  <a:lnTo>
                    <a:pt x="50" y="479"/>
                  </a:lnTo>
                  <a:lnTo>
                    <a:pt x="49" y="476"/>
                  </a:lnTo>
                  <a:lnTo>
                    <a:pt x="47" y="474"/>
                  </a:lnTo>
                  <a:lnTo>
                    <a:pt x="46" y="473"/>
                  </a:lnTo>
                  <a:lnTo>
                    <a:pt x="45" y="469"/>
                  </a:lnTo>
                  <a:lnTo>
                    <a:pt x="42" y="465"/>
                  </a:lnTo>
                  <a:lnTo>
                    <a:pt x="40" y="463"/>
                  </a:lnTo>
                  <a:lnTo>
                    <a:pt x="39" y="463"/>
                  </a:lnTo>
                  <a:lnTo>
                    <a:pt x="36" y="460"/>
                  </a:lnTo>
                  <a:lnTo>
                    <a:pt x="34" y="459"/>
                  </a:lnTo>
                  <a:lnTo>
                    <a:pt x="31" y="458"/>
                  </a:lnTo>
                  <a:lnTo>
                    <a:pt x="29" y="456"/>
                  </a:lnTo>
                  <a:lnTo>
                    <a:pt x="27" y="456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4"/>
                  </a:lnTo>
                  <a:lnTo>
                    <a:pt x="30" y="453"/>
                  </a:lnTo>
                  <a:lnTo>
                    <a:pt x="32" y="451"/>
                  </a:lnTo>
                  <a:lnTo>
                    <a:pt x="34" y="449"/>
                  </a:lnTo>
                  <a:lnTo>
                    <a:pt x="35" y="445"/>
                  </a:lnTo>
                  <a:lnTo>
                    <a:pt x="36" y="441"/>
                  </a:lnTo>
                  <a:lnTo>
                    <a:pt x="36" y="439"/>
                  </a:lnTo>
                  <a:lnTo>
                    <a:pt x="37" y="435"/>
                  </a:lnTo>
                  <a:lnTo>
                    <a:pt x="39" y="432"/>
                  </a:lnTo>
                  <a:lnTo>
                    <a:pt x="41" y="428"/>
                  </a:lnTo>
                  <a:lnTo>
                    <a:pt x="44" y="427"/>
                  </a:lnTo>
                  <a:lnTo>
                    <a:pt x="46" y="425"/>
                  </a:lnTo>
                  <a:lnTo>
                    <a:pt x="49" y="425"/>
                  </a:lnTo>
                  <a:lnTo>
                    <a:pt x="51" y="425"/>
                  </a:lnTo>
                  <a:lnTo>
                    <a:pt x="54" y="423"/>
                  </a:lnTo>
                  <a:lnTo>
                    <a:pt x="56" y="420"/>
                  </a:lnTo>
                  <a:lnTo>
                    <a:pt x="67" y="409"/>
                  </a:lnTo>
                  <a:lnTo>
                    <a:pt x="75" y="394"/>
                  </a:lnTo>
                  <a:lnTo>
                    <a:pt x="76" y="390"/>
                  </a:lnTo>
                  <a:lnTo>
                    <a:pt x="76" y="387"/>
                  </a:lnTo>
                  <a:lnTo>
                    <a:pt x="76" y="382"/>
                  </a:lnTo>
                  <a:lnTo>
                    <a:pt x="77" y="378"/>
                  </a:lnTo>
                  <a:lnTo>
                    <a:pt x="80" y="376"/>
                  </a:lnTo>
                  <a:lnTo>
                    <a:pt x="82" y="372"/>
                  </a:lnTo>
                  <a:lnTo>
                    <a:pt x="86" y="368"/>
                  </a:lnTo>
                  <a:lnTo>
                    <a:pt x="87" y="366"/>
                  </a:lnTo>
                  <a:lnTo>
                    <a:pt x="88" y="363"/>
                  </a:lnTo>
                  <a:lnTo>
                    <a:pt x="90" y="359"/>
                  </a:lnTo>
                  <a:lnTo>
                    <a:pt x="91" y="354"/>
                  </a:lnTo>
                  <a:lnTo>
                    <a:pt x="92" y="352"/>
                  </a:lnTo>
                  <a:lnTo>
                    <a:pt x="93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101" y="347"/>
                  </a:lnTo>
                  <a:lnTo>
                    <a:pt x="108" y="339"/>
                  </a:lnTo>
                  <a:lnTo>
                    <a:pt x="110" y="337"/>
                  </a:lnTo>
                  <a:lnTo>
                    <a:pt x="112" y="333"/>
                  </a:lnTo>
                  <a:lnTo>
                    <a:pt x="113" y="331"/>
                  </a:lnTo>
                  <a:lnTo>
                    <a:pt x="116" y="327"/>
                  </a:lnTo>
                  <a:lnTo>
                    <a:pt x="117" y="325"/>
                  </a:lnTo>
                  <a:lnTo>
                    <a:pt x="120" y="322"/>
                  </a:lnTo>
                  <a:lnTo>
                    <a:pt x="121" y="321"/>
                  </a:lnTo>
                  <a:lnTo>
                    <a:pt x="122" y="321"/>
                  </a:lnTo>
                  <a:lnTo>
                    <a:pt x="123" y="322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3"/>
                  </a:lnTo>
                  <a:lnTo>
                    <a:pt x="132" y="321"/>
                  </a:lnTo>
                  <a:lnTo>
                    <a:pt x="136" y="318"/>
                  </a:lnTo>
                  <a:lnTo>
                    <a:pt x="141" y="316"/>
                  </a:lnTo>
                  <a:lnTo>
                    <a:pt x="145" y="310"/>
                  </a:lnTo>
                  <a:lnTo>
                    <a:pt x="150" y="302"/>
                  </a:lnTo>
                  <a:lnTo>
                    <a:pt x="155" y="295"/>
                  </a:lnTo>
                  <a:lnTo>
                    <a:pt x="158" y="292"/>
                  </a:lnTo>
                  <a:lnTo>
                    <a:pt x="162" y="295"/>
                  </a:lnTo>
                  <a:lnTo>
                    <a:pt x="162" y="300"/>
                  </a:lnTo>
                  <a:lnTo>
                    <a:pt x="161" y="305"/>
                  </a:lnTo>
                  <a:lnTo>
                    <a:pt x="158" y="311"/>
                  </a:lnTo>
                  <a:lnTo>
                    <a:pt x="158" y="316"/>
                  </a:lnTo>
                  <a:lnTo>
                    <a:pt x="161" y="318"/>
                  </a:lnTo>
                  <a:lnTo>
                    <a:pt x="162" y="321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66" y="323"/>
                  </a:lnTo>
                  <a:lnTo>
                    <a:pt x="167" y="323"/>
                  </a:lnTo>
                  <a:lnTo>
                    <a:pt x="168" y="322"/>
                  </a:lnTo>
                  <a:lnTo>
                    <a:pt x="169" y="321"/>
                  </a:lnTo>
                  <a:lnTo>
                    <a:pt x="169" y="318"/>
                  </a:lnTo>
                  <a:lnTo>
                    <a:pt x="168" y="317"/>
                  </a:lnTo>
                  <a:lnTo>
                    <a:pt x="167" y="316"/>
                  </a:lnTo>
                  <a:lnTo>
                    <a:pt x="167" y="315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7" y="307"/>
                  </a:lnTo>
                  <a:lnTo>
                    <a:pt x="168" y="305"/>
                  </a:lnTo>
                  <a:lnTo>
                    <a:pt x="169" y="302"/>
                  </a:lnTo>
                  <a:lnTo>
                    <a:pt x="171" y="298"/>
                  </a:lnTo>
                  <a:lnTo>
                    <a:pt x="172" y="296"/>
                  </a:lnTo>
                  <a:lnTo>
                    <a:pt x="173" y="295"/>
                  </a:lnTo>
                  <a:lnTo>
                    <a:pt x="174" y="296"/>
                  </a:lnTo>
                  <a:lnTo>
                    <a:pt x="176" y="297"/>
                  </a:lnTo>
                  <a:lnTo>
                    <a:pt x="176" y="298"/>
                  </a:lnTo>
                  <a:lnTo>
                    <a:pt x="177" y="301"/>
                  </a:lnTo>
                  <a:lnTo>
                    <a:pt x="177" y="302"/>
                  </a:lnTo>
                  <a:lnTo>
                    <a:pt x="177" y="306"/>
                  </a:lnTo>
                  <a:lnTo>
                    <a:pt x="178" y="308"/>
                  </a:lnTo>
                  <a:lnTo>
                    <a:pt x="179" y="310"/>
                  </a:lnTo>
                  <a:lnTo>
                    <a:pt x="181" y="310"/>
                  </a:lnTo>
                  <a:lnTo>
                    <a:pt x="182" y="310"/>
                  </a:lnTo>
                  <a:lnTo>
                    <a:pt x="183" y="308"/>
                  </a:lnTo>
                  <a:lnTo>
                    <a:pt x="184" y="307"/>
                  </a:lnTo>
                  <a:lnTo>
                    <a:pt x="187" y="305"/>
                  </a:lnTo>
                  <a:lnTo>
                    <a:pt x="188" y="303"/>
                  </a:lnTo>
                  <a:lnTo>
                    <a:pt x="191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3"/>
                  </a:lnTo>
                  <a:lnTo>
                    <a:pt x="197" y="303"/>
                  </a:lnTo>
                  <a:lnTo>
                    <a:pt x="198" y="305"/>
                  </a:lnTo>
                  <a:lnTo>
                    <a:pt x="198" y="311"/>
                  </a:lnTo>
                  <a:lnTo>
                    <a:pt x="199" y="312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6" y="313"/>
                  </a:lnTo>
                  <a:lnTo>
                    <a:pt x="207" y="315"/>
                  </a:lnTo>
                  <a:lnTo>
                    <a:pt x="208" y="316"/>
                  </a:lnTo>
                  <a:lnTo>
                    <a:pt x="208" y="317"/>
                  </a:lnTo>
                  <a:lnTo>
                    <a:pt x="208" y="320"/>
                  </a:lnTo>
                  <a:lnTo>
                    <a:pt x="208" y="321"/>
                  </a:lnTo>
                  <a:lnTo>
                    <a:pt x="209" y="322"/>
                  </a:lnTo>
                  <a:lnTo>
                    <a:pt x="212" y="321"/>
                  </a:lnTo>
                  <a:lnTo>
                    <a:pt x="213" y="320"/>
                  </a:lnTo>
                  <a:lnTo>
                    <a:pt x="216" y="318"/>
                  </a:lnTo>
                  <a:lnTo>
                    <a:pt x="217" y="316"/>
                  </a:lnTo>
                  <a:lnTo>
                    <a:pt x="219" y="313"/>
                  </a:lnTo>
                  <a:lnTo>
                    <a:pt x="224" y="306"/>
                  </a:lnTo>
                  <a:lnTo>
                    <a:pt x="231" y="305"/>
                  </a:lnTo>
                  <a:lnTo>
                    <a:pt x="235" y="307"/>
                  </a:lnTo>
                  <a:lnTo>
                    <a:pt x="239" y="311"/>
                  </a:lnTo>
                  <a:lnTo>
                    <a:pt x="245" y="312"/>
                  </a:lnTo>
                  <a:lnTo>
                    <a:pt x="250" y="315"/>
                  </a:lnTo>
                  <a:lnTo>
                    <a:pt x="257" y="315"/>
                  </a:lnTo>
                  <a:lnTo>
                    <a:pt x="263" y="313"/>
                  </a:lnTo>
                  <a:lnTo>
                    <a:pt x="267" y="311"/>
                  </a:lnTo>
                  <a:lnTo>
                    <a:pt x="269" y="311"/>
                  </a:lnTo>
                  <a:lnTo>
                    <a:pt x="272" y="312"/>
                  </a:lnTo>
                  <a:lnTo>
                    <a:pt x="274" y="313"/>
                  </a:lnTo>
                  <a:lnTo>
                    <a:pt x="275" y="315"/>
                  </a:lnTo>
                  <a:lnTo>
                    <a:pt x="279" y="315"/>
                  </a:lnTo>
                  <a:lnTo>
                    <a:pt x="282" y="316"/>
                  </a:lnTo>
                  <a:lnTo>
                    <a:pt x="290" y="313"/>
                  </a:lnTo>
                  <a:lnTo>
                    <a:pt x="299" y="310"/>
                  </a:lnTo>
                  <a:lnTo>
                    <a:pt x="308" y="307"/>
                  </a:lnTo>
                  <a:lnTo>
                    <a:pt x="311" y="307"/>
                  </a:lnTo>
                  <a:lnTo>
                    <a:pt x="314" y="307"/>
                  </a:lnTo>
                  <a:lnTo>
                    <a:pt x="316" y="310"/>
                  </a:lnTo>
                  <a:lnTo>
                    <a:pt x="319" y="311"/>
                  </a:lnTo>
                  <a:lnTo>
                    <a:pt x="321" y="313"/>
                  </a:lnTo>
                  <a:lnTo>
                    <a:pt x="323" y="315"/>
                  </a:lnTo>
                  <a:lnTo>
                    <a:pt x="326" y="317"/>
                  </a:lnTo>
                  <a:lnTo>
                    <a:pt x="329" y="318"/>
                  </a:lnTo>
                  <a:lnTo>
                    <a:pt x="331" y="318"/>
                  </a:lnTo>
                  <a:lnTo>
                    <a:pt x="335" y="320"/>
                  </a:lnTo>
                  <a:lnTo>
                    <a:pt x="339" y="320"/>
                  </a:lnTo>
                  <a:lnTo>
                    <a:pt x="343" y="320"/>
                  </a:lnTo>
                  <a:lnTo>
                    <a:pt x="348" y="321"/>
                  </a:lnTo>
                  <a:lnTo>
                    <a:pt x="349" y="321"/>
                  </a:lnTo>
                  <a:lnTo>
                    <a:pt x="350" y="322"/>
                  </a:lnTo>
                  <a:lnTo>
                    <a:pt x="351" y="323"/>
                  </a:lnTo>
                  <a:lnTo>
                    <a:pt x="354" y="325"/>
                  </a:lnTo>
                  <a:lnTo>
                    <a:pt x="355" y="323"/>
                  </a:lnTo>
                  <a:lnTo>
                    <a:pt x="363" y="326"/>
                  </a:lnTo>
                  <a:lnTo>
                    <a:pt x="370" y="331"/>
                  </a:lnTo>
                  <a:lnTo>
                    <a:pt x="376" y="337"/>
                  </a:lnTo>
                  <a:lnTo>
                    <a:pt x="376" y="339"/>
                  </a:lnTo>
                  <a:lnTo>
                    <a:pt x="378" y="342"/>
                  </a:lnTo>
                  <a:lnTo>
                    <a:pt x="380" y="344"/>
                  </a:lnTo>
                  <a:lnTo>
                    <a:pt x="384" y="344"/>
                  </a:lnTo>
                  <a:lnTo>
                    <a:pt x="387" y="344"/>
                  </a:lnTo>
                  <a:lnTo>
                    <a:pt x="391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402" y="347"/>
                  </a:lnTo>
                  <a:lnTo>
                    <a:pt x="405" y="337"/>
                  </a:lnTo>
                  <a:lnTo>
                    <a:pt x="404" y="335"/>
                  </a:lnTo>
                  <a:lnTo>
                    <a:pt x="404" y="333"/>
                  </a:lnTo>
                  <a:lnTo>
                    <a:pt x="401" y="332"/>
                  </a:lnTo>
                  <a:lnTo>
                    <a:pt x="400" y="331"/>
                  </a:lnTo>
                  <a:lnTo>
                    <a:pt x="399" y="330"/>
                  </a:lnTo>
                  <a:lnTo>
                    <a:pt x="396" y="328"/>
                  </a:lnTo>
                  <a:lnTo>
                    <a:pt x="397" y="325"/>
                  </a:lnTo>
                  <a:lnTo>
                    <a:pt x="404" y="320"/>
                  </a:lnTo>
                  <a:lnTo>
                    <a:pt x="410" y="315"/>
                  </a:lnTo>
                  <a:lnTo>
                    <a:pt x="416" y="311"/>
                  </a:lnTo>
                  <a:lnTo>
                    <a:pt x="420" y="307"/>
                  </a:lnTo>
                  <a:lnTo>
                    <a:pt x="422" y="305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29" y="297"/>
                  </a:lnTo>
                  <a:lnTo>
                    <a:pt x="430" y="295"/>
                  </a:lnTo>
                  <a:lnTo>
                    <a:pt x="432" y="295"/>
                  </a:lnTo>
                  <a:lnTo>
                    <a:pt x="434" y="295"/>
                  </a:lnTo>
                  <a:lnTo>
                    <a:pt x="435" y="296"/>
                  </a:lnTo>
                  <a:lnTo>
                    <a:pt x="436" y="300"/>
                  </a:lnTo>
                  <a:lnTo>
                    <a:pt x="436" y="301"/>
                  </a:lnTo>
                  <a:lnTo>
                    <a:pt x="436" y="302"/>
                  </a:lnTo>
                  <a:lnTo>
                    <a:pt x="436" y="303"/>
                  </a:lnTo>
                  <a:lnTo>
                    <a:pt x="437" y="305"/>
                  </a:lnTo>
                  <a:lnTo>
                    <a:pt x="439" y="305"/>
                  </a:lnTo>
                  <a:lnTo>
                    <a:pt x="440" y="305"/>
                  </a:lnTo>
                  <a:lnTo>
                    <a:pt x="442" y="303"/>
                  </a:lnTo>
                  <a:lnTo>
                    <a:pt x="445" y="301"/>
                  </a:lnTo>
                  <a:lnTo>
                    <a:pt x="447" y="298"/>
                  </a:lnTo>
                  <a:lnTo>
                    <a:pt x="449" y="297"/>
                  </a:lnTo>
                  <a:lnTo>
                    <a:pt x="450" y="296"/>
                  </a:lnTo>
                  <a:lnTo>
                    <a:pt x="450" y="295"/>
                  </a:lnTo>
                  <a:lnTo>
                    <a:pt x="451" y="293"/>
                  </a:lnTo>
                  <a:lnTo>
                    <a:pt x="451" y="291"/>
                  </a:lnTo>
                  <a:lnTo>
                    <a:pt x="452" y="290"/>
                  </a:lnTo>
                  <a:lnTo>
                    <a:pt x="455" y="287"/>
                  </a:lnTo>
                  <a:lnTo>
                    <a:pt x="456" y="285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5" y="281"/>
                  </a:lnTo>
                  <a:lnTo>
                    <a:pt x="468" y="281"/>
                  </a:lnTo>
                  <a:lnTo>
                    <a:pt x="471" y="280"/>
                  </a:lnTo>
                  <a:lnTo>
                    <a:pt x="473" y="277"/>
                  </a:lnTo>
                  <a:lnTo>
                    <a:pt x="476" y="275"/>
                  </a:lnTo>
                  <a:lnTo>
                    <a:pt x="477" y="271"/>
                  </a:lnTo>
                  <a:lnTo>
                    <a:pt x="480" y="267"/>
                  </a:lnTo>
                  <a:lnTo>
                    <a:pt x="483" y="264"/>
                  </a:lnTo>
                  <a:lnTo>
                    <a:pt x="487" y="260"/>
                  </a:lnTo>
                  <a:lnTo>
                    <a:pt x="491" y="259"/>
                  </a:lnTo>
                  <a:lnTo>
                    <a:pt x="493" y="259"/>
                  </a:lnTo>
                  <a:lnTo>
                    <a:pt x="496" y="261"/>
                  </a:lnTo>
                  <a:lnTo>
                    <a:pt x="498" y="261"/>
                  </a:lnTo>
                  <a:lnTo>
                    <a:pt x="498" y="262"/>
                  </a:lnTo>
                  <a:lnTo>
                    <a:pt x="500" y="264"/>
                  </a:lnTo>
                  <a:lnTo>
                    <a:pt x="500" y="266"/>
                  </a:lnTo>
                  <a:lnTo>
                    <a:pt x="500" y="267"/>
                  </a:lnTo>
                  <a:lnTo>
                    <a:pt x="498" y="270"/>
                  </a:lnTo>
                  <a:lnTo>
                    <a:pt x="498" y="271"/>
                  </a:lnTo>
                  <a:lnTo>
                    <a:pt x="500" y="275"/>
                  </a:lnTo>
                  <a:lnTo>
                    <a:pt x="503" y="274"/>
                  </a:lnTo>
                  <a:lnTo>
                    <a:pt x="507" y="271"/>
                  </a:lnTo>
                  <a:lnTo>
                    <a:pt x="511" y="266"/>
                  </a:lnTo>
                  <a:lnTo>
                    <a:pt x="516" y="261"/>
                  </a:lnTo>
                  <a:lnTo>
                    <a:pt x="518" y="256"/>
                  </a:lnTo>
                  <a:lnTo>
                    <a:pt x="520" y="252"/>
                  </a:lnTo>
                  <a:lnTo>
                    <a:pt x="522" y="247"/>
                  </a:lnTo>
                  <a:lnTo>
                    <a:pt x="522" y="241"/>
                  </a:lnTo>
                  <a:lnTo>
                    <a:pt x="523" y="234"/>
                  </a:lnTo>
                  <a:lnTo>
                    <a:pt x="524" y="228"/>
                  </a:lnTo>
                  <a:lnTo>
                    <a:pt x="527" y="225"/>
                  </a:lnTo>
                  <a:lnTo>
                    <a:pt x="533" y="226"/>
                  </a:lnTo>
                  <a:lnTo>
                    <a:pt x="537" y="233"/>
                  </a:lnTo>
                  <a:lnTo>
                    <a:pt x="539" y="240"/>
                  </a:lnTo>
                  <a:lnTo>
                    <a:pt x="542" y="249"/>
                  </a:lnTo>
                  <a:lnTo>
                    <a:pt x="543" y="257"/>
                  </a:lnTo>
                  <a:lnTo>
                    <a:pt x="544" y="262"/>
                  </a:lnTo>
                  <a:lnTo>
                    <a:pt x="546" y="270"/>
                  </a:lnTo>
                  <a:lnTo>
                    <a:pt x="549" y="277"/>
                  </a:lnTo>
                  <a:lnTo>
                    <a:pt x="553" y="281"/>
                  </a:lnTo>
                  <a:lnTo>
                    <a:pt x="556" y="281"/>
                  </a:lnTo>
                  <a:lnTo>
                    <a:pt x="561" y="277"/>
                  </a:lnTo>
                  <a:lnTo>
                    <a:pt x="564" y="272"/>
                  </a:lnTo>
                  <a:lnTo>
                    <a:pt x="567" y="266"/>
                  </a:lnTo>
                  <a:lnTo>
                    <a:pt x="567" y="261"/>
                  </a:lnTo>
                  <a:lnTo>
                    <a:pt x="568" y="260"/>
                  </a:lnTo>
                  <a:lnTo>
                    <a:pt x="569" y="259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3" y="249"/>
                  </a:lnTo>
                  <a:lnTo>
                    <a:pt x="576" y="246"/>
                  </a:lnTo>
                  <a:lnTo>
                    <a:pt x="577" y="244"/>
                  </a:lnTo>
                  <a:lnTo>
                    <a:pt x="579" y="244"/>
                  </a:lnTo>
                  <a:lnTo>
                    <a:pt x="582" y="244"/>
                  </a:lnTo>
                  <a:lnTo>
                    <a:pt x="586" y="245"/>
                  </a:lnTo>
                  <a:lnTo>
                    <a:pt x="588" y="249"/>
                  </a:lnTo>
                  <a:lnTo>
                    <a:pt x="588" y="255"/>
                  </a:lnTo>
                  <a:lnTo>
                    <a:pt x="586" y="261"/>
                  </a:lnTo>
                  <a:lnTo>
                    <a:pt x="582" y="269"/>
                  </a:lnTo>
                  <a:lnTo>
                    <a:pt x="582" y="272"/>
                  </a:lnTo>
                  <a:lnTo>
                    <a:pt x="581" y="276"/>
                  </a:lnTo>
                  <a:lnTo>
                    <a:pt x="582" y="277"/>
                  </a:lnTo>
                  <a:lnTo>
                    <a:pt x="583" y="279"/>
                  </a:lnTo>
                  <a:lnTo>
                    <a:pt x="584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91" y="276"/>
                  </a:lnTo>
                  <a:lnTo>
                    <a:pt x="593" y="275"/>
                  </a:lnTo>
                  <a:lnTo>
                    <a:pt x="596" y="274"/>
                  </a:lnTo>
                  <a:lnTo>
                    <a:pt x="598" y="270"/>
                  </a:lnTo>
                  <a:lnTo>
                    <a:pt x="600" y="267"/>
                  </a:lnTo>
                  <a:lnTo>
                    <a:pt x="603" y="264"/>
                  </a:lnTo>
                  <a:lnTo>
                    <a:pt x="605" y="261"/>
                  </a:lnTo>
                  <a:lnTo>
                    <a:pt x="609" y="256"/>
                  </a:lnTo>
                  <a:lnTo>
                    <a:pt x="612" y="252"/>
                  </a:lnTo>
                  <a:lnTo>
                    <a:pt x="617" y="250"/>
                  </a:lnTo>
                  <a:lnTo>
                    <a:pt x="624" y="247"/>
                  </a:lnTo>
                  <a:lnTo>
                    <a:pt x="632" y="246"/>
                  </a:lnTo>
                  <a:lnTo>
                    <a:pt x="638" y="247"/>
                  </a:lnTo>
                  <a:lnTo>
                    <a:pt x="642" y="250"/>
                  </a:lnTo>
                  <a:lnTo>
                    <a:pt x="645" y="252"/>
                  </a:lnTo>
                  <a:lnTo>
                    <a:pt x="649" y="255"/>
                  </a:lnTo>
                  <a:lnTo>
                    <a:pt x="653" y="255"/>
                  </a:lnTo>
                  <a:lnTo>
                    <a:pt x="655" y="257"/>
                  </a:lnTo>
                  <a:lnTo>
                    <a:pt x="658" y="260"/>
                  </a:lnTo>
                  <a:lnTo>
                    <a:pt x="660" y="260"/>
                  </a:lnTo>
                  <a:lnTo>
                    <a:pt x="663" y="261"/>
                  </a:lnTo>
                  <a:lnTo>
                    <a:pt x="667" y="261"/>
                  </a:lnTo>
                  <a:lnTo>
                    <a:pt x="670" y="261"/>
                  </a:lnTo>
                  <a:lnTo>
                    <a:pt x="674" y="261"/>
                  </a:lnTo>
                  <a:lnTo>
                    <a:pt x="676" y="262"/>
                  </a:lnTo>
                  <a:lnTo>
                    <a:pt x="679" y="264"/>
                  </a:lnTo>
                  <a:lnTo>
                    <a:pt x="681" y="266"/>
                  </a:lnTo>
                  <a:lnTo>
                    <a:pt x="688" y="272"/>
                  </a:lnTo>
                  <a:lnTo>
                    <a:pt x="695" y="277"/>
                  </a:lnTo>
                  <a:lnTo>
                    <a:pt x="705" y="282"/>
                  </a:lnTo>
                  <a:lnTo>
                    <a:pt x="715" y="284"/>
                  </a:lnTo>
                  <a:lnTo>
                    <a:pt x="725" y="280"/>
                  </a:lnTo>
                  <a:lnTo>
                    <a:pt x="736" y="276"/>
                  </a:lnTo>
                  <a:lnTo>
                    <a:pt x="739" y="276"/>
                  </a:lnTo>
                  <a:lnTo>
                    <a:pt x="741" y="276"/>
                  </a:lnTo>
                  <a:lnTo>
                    <a:pt x="744" y="277"/>
                  </a:lnTo>
                  <a:lnTo>
                    <a:pt x="745" y="279"/>
                  </a:lnTo>
                  <a:lnTo>
                    <a:pt x="747" y="280"/>
                  </a:lnTo>
                  <a:lnTo>
                    <a:pt x="750" y="281"/>
                  </a:lnTo>
                  <a:lnTo>
                    <a:pt x="752" y="284"/>
                  </a:lnTo>
                  <a:lnTo>
                    <a:pt x="756" y="289"/>
                  </a:lnTo>
                  <a:lnTo>
                    <a:pt x="760" y="293"/>
                  </a:lnTo>
                  <a:lnTo>
                    <a:pt x="764" y="300"/>
                  </a:lnTo>
                  <a:lnTo>
                    <a:pt x="762" y="305"/>
                  </a:lnTo>
                  <a:lnTo>
                    <a:pt x="757" y="307"/>
                  </a:lnTo>
                  <a:lnTo>
                    <a:pt x="751" y="308"/>
                  </a:lnTo>
                  <a:lnTo>
                    <a:pt x="745" y="310"/>
                  </a:lnTo>
                  <a:lnTo>
                    <a:pt x="739" y="312"/>
                  </a:lnTo>
                  <a:lnTo>
                    <a:pt x="734" y="318"/>
                  </a:lnTo>
                  <a:lnTo>
                    <a:pt x="734" y="322"/>
                  </a:lnTo>
                  <a:lnTo>
                    <a:pt x="734" y="326"/>
                  </a:lnTo>
                  <a:lnTo>
                    <a:pt x="736" y="328"/>
                  </a:lnTo>
                  <a:lnTo>
                    <a:pt x="738" y="331"/>
                  </a:lnTo>
                  <a:lnTo>
                    <a:pt x="740" y="332"/>
                  </a:lnTo>
                  <a:lnTo>
                    <a:pt x="744" y="332"/>
                  </a:lnTo>
                  <a:lnTo>
                    <a:pt x="746" y="332"/>
                  </a:lnTo>
                  <a:lnTo>
                    <a:pt x="750" y="331"/>
                  </a:lnTo>
                  <a:lnTo>
                    <a:pt x="757" y="332"/>
                  </a:lnTo>
                  <a:lnTo>
                    <a:pt x="765" y="335"/>
                  </a:lnTo>
                  <a:lnTo>
                    <a:pt x="771" y="337"/>
                  </a:lnTo>
                  <a:lnTo>
                    <a:pt x="780" y="338"/>
                  </a:lnTo>
                  <a:lnTo>
                    <a:pt x="789" y="337"/>
                  </a:lnTo>
                  <a:lnTo>
                    <a:pt x="799" y="331"/>
                  </a:lnTo>
                  <a:lnTo>
                    <a:pt x="810" y="325"/>
                  </a:lnTo>
                  <a:lnTo>
                    <a:pt x="821" y="320"/>
                  </a:lnTo>
                  <a:lnTo>
                    <a:pt x="833" y="318"/>
                  </a:lnTo>
                  <a:lnTo>
                    <a:pt x="846" y="322"/>
                  </a:lnTo>
                  <a:lnTo>
                    <a:pt x="857" y="328"/>
                  </a:lnTo>
                  <a:lnTo>
                    <a:pt x="867" y="337"/>
                  </a:lnTo>
                  <a:lnTo>
                    <a:pt x="871" y="338"/>
                  </a:lnTo>
                  <a:lnTo>
                    <a:pt x="872" y="338"/>
                  </a:lnTo>
                  <a:lnTo>
                    <a:pt x="875" y="337"/>
                  </a:lnTo>
                  <a:lnTo>
                    <a:pt x="875" y="336"/>
                  </a:lnTo>
                  <a:lnTo>
                    <a:pt x="876" y="333"/>
                  </a:lnTo>
                  <a:lnTo>
                    <a:pt x="876" y="331"/>
                  </a:lnTo>
                  <a:lnTo>
                    <a:pt x="875" y="328"/>
                  </a:lnTo>
                  <a:lnTo>
                    <a:pt x="875" y="325"/>
                  </a:lnTo>
                  <a:lnTo>
                    <a:pt x="875" y="322"/>
                  </a:lnTo>
                  <a:lnTo>
                    <a:pt x="875" y="320"/>
                  </a:lnTo>
                  <a:lnTo>
                    <a:pt x="876" y="318"/>
                  </a:lnTo>
                  <a:lnTo>
                    <a:pt x="877" y="316"/>
                  </a:lnTo>
                  <a:lnTo>
                    <a:pt x="881" y="313"/>
                  </a:lnTo>
                  <a:lnTo>
                    <a:pt x="885" y="311"/>
                  </a:lnTo>
                  <a:lnTo>
                    <a:pt x="887" y="308"/>
                  </a:lnTo>
                  <a:lnTo>
                    <a:pt x="891" y="305"/>
                  </a:lnTo>
                  <a:lnTo>
                    <a:pt x="893" y="303"/>
                  </a:lnTo>
                  <a:lnTo>
                    <a:pt x="894" y="301"/>
                  </a:lnTo>
                  <a:lnTo>
                    <a:pt x="897" y="300"/>
                  </a:lnTo>
                  <a:lnTo>
                    <a:pt x="899" y="298"/>
                  </a:lnTo>
                  <a:lnTo>
                    <a:pt x="902" y="297"/>
                  </a:lnTo>
                  <a:lnTo>
                    <a:pt x="904" y="295"/>
                  </a:lnTo>
                  <a:lnTo>
                    <a:pt x="908" y="290"/>
                  </a:lnTo>
                  <a:lnTo>
                    <a:pt x="914" y="285"/>
                  </a:lnTo>
                  <a:lnTo>
                    <a:pt x="923" y="281"/>
                  </a:lnTo>
                  <a:lnTo>
                    <a:pt x="931" y="279"/>
                  </a:lnTo>
                  <a:lnTo>
                    <a:pt x="936" y="279"/>
                  </a:lnTo>
                  <a:lnTo>
                    <a:pt x="942" y="281"/>
                  </a:lnTo>
                  <a:lnTo>
                    <a:pt x="946" y="287"/>
                  </a:lnTo>
                  <a:lnTo>
                    <a:pt x="951" y="292"/>
                  </a:lnTo>
                  <a:lnTo>
                    <a:pt x="957" y="295"/>
                  </a:lnTo>
                  <a:lnTo>
                    <a:pt x="958" y="295"/>
                  </a:lnTo>
                  <a:lnTo>
                    <a:pt x="961" y="293"/>
                  </a:lnTo>
                  <a:lnTo>
                    <a:pt x="963" y="292"/>
                  </a:lnTo>
                  <a:lnTo>
                    <a:pt x="965" y="291"/>
                  </a:lnTo>
                  <a:lnTo>
                    <a:pt x="968" y="289"/>
                  </a:lnTo>
                  <a:lnTo>
                    <a:pt x="970" y="287"/>
                  </a:lnTo>
                  <a:lnTo>
                    <a:pt x="972" y="286"/>
                  </a:lnTo>
                  <a:lnTo>
                    <a:pt x="973" y="286"/>
                  </a:lnTo>
                  <a:lnTo>
                    <a:pt x="974" y="287"/>
                  </a:lnTo>
                  <a:lnTo>
                    <a:pt x="977" y="289"/>
                  </a:lnTo>
                  <a:lnTo>
                    <a:pt x="978" y="291"/>
                  </a:lnTo>
                  <a:lnTo>
                    <a:pt x="979" y="293"/>
                  </a:lnTo>
                  <a:lnTo>
                    <a:pt x="980" y="296"/>
                  </a:lnTo>
                  <a:lnTo>
                    <a:pt x="982" y="298"/>
                  </a:lnTo>
                  <a:lnTo>
                    <a:pt x="983" y="300"/>
                  </a:lnTo>
                  <a:lnTo>
                    <a:pt x="984" y="302"/>
                  </a:lnTo>
                  <a:lnTo>
                    <a:pt x="988" y="305"/>
                  </a:lnTo>
                  <a:lnTo>
                    <a:pt x="992" y="306"/>
                  </a:lnTo>
                  <a:lnTo>
                    <a:pt x="995" y="307"/>
                  </a:lnTo>
                  <a:lnTo>
                    <a:pt x="998" y="307"/>
                  </a:lnTo>
                  <a:lnTo>
                    <a:pt x="1012" y="305"/>
                  </a:lnTo>
                  <a:lnTo>
                    <a:pt x="1025" y="301"/>
                  </a:lnTo>
                  <a:lnTo>
                    <a:pt x="1039" y="298"/>
                  </a:lnTo>
                  <a:lnTo>
                    <a:pt x="1053" y="300"/>
                  </a:lnTo>
                  <a:lnTo>
                    <a:pt x="1056" y="300"/>
                  </a:lnTo>
                  <a:lnTo>
                    <a:pt x="1059" y="301"/>
                  </a:lnTo>
                  <a:lnTo>
                    <a:pt x="1061" y="301"/>
                  </a:lnTo>
                  <a:lnTo>
                    <a:pt x="1065" y="301"/>
                  </a:lnTo>
                  <a:lnTo>
                    <a:pt x="1068" y="301"/>
                  </a:lnTo>
                  <a:lnTo>
                    <a:pt x="1069" y="300"/>
                  </a:lnTo>
                  <a:lnTo>
                    <a:pt x="1073" y="298"/>
                  </a:lnTo>
                  <a:lnTo>
                    <a:pt x="1075" y="296"/>
                  </a:lnTo>
                  <a:lnTo>
                    <a:pt x="1076" y="295"/>
                  </a:lnTo>
                  <a:lnTo>
                    <a:pt x="1078" y="292"/>
                  </a:lnTo>
                  <a:lnTo>
                    <a:pt x="1078" y="289"/>
                  </a:lnTo>
                  <a:lnTo>
                    <a:pt x="1079" y="286"/>
                  </a:lnTo>
                  <a:lnTo>
                    <a:pt x="1079" y="284"/>
                  </a:lnTo>
                  <a:lnTo>
                    <a:pt x="1084" y="279"/>
                  </a:lnTo>
                  <a:lnTo>
                    <a:pt x="1091" y="276"/>
                  </a:lnTo>
                  <a:lnTo>
                    <a:pt x="1100" y="275"/>
                  </a:lnTo>
                  <a:lnTo>
                    <a:pt x="1107" y="274"/>
                  </a:lnTo>
                  <a:lnTo>
                    <a:pt x="1111" y="274"/>
                  </a:lnTo>
                  <a:lnTo>
                    <a:pt x="1116" y="272"/>
                  </a:lnTo>
                  <a:lnTo>
                    <a:pt x="1110" y="272"/>
                  </a:lnTo>
                  <a:lnTo>
                    <a:pt x="1105" y="271"/>
                  </a:lnTo>
                  <a:lnTo>
                    <a:pt x="1100" y="270"/>
                  </a:lnTo>
                  <a:lnTo>
                    <a:pt x="1096" y="267"/>
                  </a:lnTo>
                  <a:lnTo>
                    <a:pt x="1093" y="262"/>
                  </a:lnTo>
                  <a:lnTo>
                    <a:pt x="1090" y="256"/>
                  </a:lnTo>
                  <a:lnTo>
                    <a:pt x="1088" y="250"/>
                  </a:lnTo>
                  <a:lnTo>
                    <a:pt x="1085" y="246"/>
                  </a:lnTo>
                  <a:lnTo>
                    <a:pt x="1080" y="245"/>
                  </a:lnTo>
                  <a:lnTo>
                    <a:pt x="1079" y="245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3" y="245"/>
                  </a:lnTo>
                  <a:lnTo>
                    <a:pt x="1071" y="245"/>
                  </a:lnTo>
                  <a:lnTo>
                    <a:pt x="1069" y="244"/>
                  </a:lnTo>
                  <a:lnTo>
                    <a:pt x="1068" y="242"/>
                  </a:lnTo>
                  <a:lnTo>
                    <a:pt x="1068" y="240"/>
                  </a:lnTo>
                  <a:lnTo>
                    <a:pt x="1068" y="235"/>
                  </a:lnTo>
                  <a:lnTo>
                    <a:pt x="1069" y="231"/>
                  </a:lnTo>
                  <a:lnTo>
                    <a:pt x="1071" y="228"/>
                  </a:lnTo>
                  <a:lnTo>
                    <a:pt x="1075" y="225"/>
                  </a:lnTo>
                  <a:lnTo>
                    <a:pt x="1089" y="204"/>
                  </a:lnTo>
                  <a:lnTo>
                    <a:pt x="1101" y="183"/>
                  </a:lnTo>
                  <a:lnTo>
                    <a:pt x="1105" y="179"/>
                  </a:lnTo>
                  <a:lnTo>
                    <a:pt x="1107" y="178"/>
                  </a:lnTo>
                  <a:lnTo>
                    <a:pt x="1111" y="177"/>
                  </a:lnTo>
                  <a:lnTo>
                    <a:pt x="1114" y="177"/>
                  </a:lnTo>
                  <a:lnTo>
                    <a:pt x="1116" y="179"/>
                  </a:lnTo>
                  <a:lnTo>
                    <a:pt x="1117" y="182"/>
                  </a:lnTo>
                  <a:lnTo>
                    <a:pt x="1120" y="185"/>
                  </a:lnTo>
                  <a:lnTo>
                    <a:pt x="1119" y="189"/>
                  </a:lnTo>
                  <a:lnTo>
                    <a:pt x="1119" y="193"/>
                  </a:lnTo>
                  <a:lnTo>
                    <a:pt x="1119" y="195"/>
                  </a:lnTo>
                  <a:lnTo>
                    <a:pt x="1120" y="199"/>
                  </a:lnTo>
                  <a:lnTo>
                    <a:pt x="1122" y="203"/>
                  </a:lnTo>
                  <a:lnTo>
                    <a:pt x="1126" y="206"/>
                  </a:lnTo>
                  <a:lnTo>
                    <a:pt x="1130" y="210"/>
                  </a:lnTo>
                  <a:lnTo>
                    <a:pt x="1132" y="213"/>
                  </a:lnTo>
                  <a:lnTo>
                    <a:pt x="1135" y="216"/>
                  </a:lnTo>
                  <a:lnTo>
                    <a:pt x="1141" y="225"/>
                  </a:lnTo>
                  <a:lnTo>
                    <a:pt x="1149" y="235"/>
                  </a:lnTo>
                  <a:lnTo>
                    <a:pt x="1154" y="245"/>
                  </a:lnTo>
                  <a:lnTo>
                    <a:pt x="1152" y="251"/>
                  </a:lnTo>
                  <a:lnTo>
                    <a:pt x="1149" y="257"/>
                  </a:lnTo>
                  <a:lnTo>
                    <a:pt x="1141" y="264"/>
                  </a:lnTo>
                  <a:lnTo>
                    <a:pt x="1134" y="269"/>
                  </a:lnTo>
                  <a:lnTo>
                    <a:pt x="1127" y="271"/>
                  </a:lnTo>
                  <a:lnTo>
                    <a:pt x="1122" y="271"/>
                  </a:lnTo>
                  <a:lnTo>
                    <a:pt x="1117" y="272"/>
                  </a:lnTo>
                  <a:lnTo>
                    <a:pt x="1120" y="272"/>
                  </a:lnTo>
                  <a:lnTo>
                    <a:pt x="1122" y="274"/>
                  </a:lnTo>
                  <a:lnTo>
                    <a:pt x="1124" y="276"/>
                  </a:lnTo>
                  <a:lnTo>
                    <a:pt x="1125" y="279"/>
                  </a:lnTo>
                  <a:lnTo>
                    <a:pt x="1126" y="281"/>
                  </a:lnTo>
                  <a:lnTo>
                    <a:pt x="1127" y="284"/>
                  </a:lnTo>
                  <a:lnTo>
                    <a:pt x="1129" y="286"/>
                  </a:lnTo>
                  <a:lnTo>
                    <a:pt x="1131" y="290"/>
                  </a:lnTo>
                  <a:lnTo>
                    <a:pt x="1132" y="293"/>
                  </a:lnTo>
                  <a:lnTo>
                    <a:pt x="1132" y="297"/>
                  </a:lnTo>
                  <a:lnTo>
                    <a:pt x="1131" y="301"/>
                  </a:lnTo>
                  <a:lnTo>
                    <a:pt x="1129" y="305"/>
                  </a:lnTo>
                  <a:lnTo>
                    <a:pt x="1127" y="313"/>
                  </a:lnTo>
                  <a:lnTo>
                    <a:pt x="1130" y="321"/>
                  </a:lnTo>
                  <a:lnTo>
                    <a:pt x="1136" y="326"/>
                  </a:lnTo>
                  <a:lnTo>
                    <a:pt x="1142" y="328"/>
                  </a:lnTo>
                  <a:lnTo>
                    <a:pt x="1150" y="323"/>
                  </a:lnTo>
                  <a:lnTo>
                    <a:pt x="1152" y="315"/>
                  </a:lnTo>
                  <a:lnTo>
                    <a:pt x="1150" y="307"/>
                  </a:lnTo>
                  <a:lnTo>
                    <a:pt x="1147" y="301"/>
                  </a:lnTo>
                  <a:lnTo>
                    <a:pt x="1145" y="293"/>
                  </a:lnTo>
                  <a:lnTo>
                    <a:pt x="1147" y="287"/>
                  </a:lnTo>
                  <a:lnTo>
                    <a:pt x="1150" y="284"/>
                  </a:lnTo>
                  <a:lnTo>
                    <a:pt x="1155" y="279"/>
                  </a:lnTo>
                  <a:lnTo>
                    <a:pt x="1162" y="272"/>
                  </a:lnTo>
                  <a:lnTo>
                    <a:pt x="1170" y="266"/>
                  </a:lnTo>
                  <a:lnTo>
                    <a:pt x="1177" y="260"/>
                  </a:lnTo>
                  <a:lnTo>
                    <a:pt x="1182" y="255"/>
                  </a:lnTo>
                  <a:lnTo>
                    <a:pt x="1186" y="249"/>
                  </a:lnTo>
                  <a:lnTo>
                    <a:pt x="1185" y="245"/>
                  </a:lnTo>
                  <a:lnTo>
                    <a:pt x="1179" y="242"/>
                  </a:lnTo>
                  <a:lnTo>
                    <a:pt x="1175" y="242"/>
                  </a:lnTo>
                  <a:lnTo>
                    <a:pt x="1172" y="241"/>
                  </a:lnTo>
                  <a:lnTo>
                    <a:pt x="1169" y="240"/>
                  </a:lnTo>
                  <a:lnTo>
                    <a:pt x="1167" y="238"/>
                  </a:lnTo>
                  <a:lnTo>
                    <a:pt x="1166" y="235"/>
                  </a:lnTo>
                  <a:lnTo>
                    <a:pt x="1166" y="231"/>
                  </a:lnTo>
                  <a:lnTo>
                    <a:pt x="1166" y="229"/>
                  </a:lnTo>
                  <a:lnTo>
                    <a:pt x="1167" y="225"/>
                  </a:lnTo>
                  <a:lnTo>
                    <a:pt x="1169" y="223"/>
                  </a:lnTo>
                  <a:lnTo>
                    <a:pt x="1172" y="220"/>
                  </a:lnTo>
                  <a:lnTo>
                    <a:pt x="1176" y="219"/>
                  </a:lnTo>
                  <a:lnTo>
                    <a:pt x="1179" y="218"/>
                  </a:lnTo>
                  <a:lnTo>
                    <a:pt x="1181" y="215"/>
                  </a:lnTo>
                  <a:lnTo>
                    <a:pt x="1183" y="214"/>
                  </a:lnTo>
                  <a:lnTo>
                    <a:pt x="1187" y="211"/>
                  </a:lnTo>
                  <a:lnTo>
                    <a:pt x="1188" y="208"/>
                  </a:lnTo>
                  <a:lnTo>
                    <a:pt x="1190" y="206"/>
                  </a:lnTo>
                  <a:lnTo>
                    <a:pt x="1188" y="205"/>
                  </a:lnTo>
                  <a:lnTo>
                    <a:pt x="1187" y="203"/>
                  </a:lnTo>
                  <a:lnTo>
                    <a:pt x="1185" y="201"/>
                  </a:lnTo>
                  <a:lnTo>
                    <a:pt x="1182" y="199"/>
                  </a:lnTo>
                  <a:lnTo>
                    <a:pt x="1181" y="198"/>
                  </a:lnTo>
                  <a:lnTo>
                    <a:pt x="1170" y="195"/>
                  </a:lnTo>
                  <a:lnTo>
                    <a:pt x="1159" y="193"/>
                  </a:lnTo>
                  <a:lnTo>
                    <a:pt x="1150" y="188"/>
                  </a:lnTo>
                  <a:lnTo>
                    <a:pt x="1142" y="179"/>
                  </a:lnTo>
                  <a:lnTo>
                    <a:pt x="1136" y="173"/>
                  </a:lnTo>
                  <a:lnTo>
                    <a:pt x="1130" y="167"/>
                  </a:lnTo>
                  <a:lnTo>
                    <a:pt x="1126" y="159"/>
                  </a:lnTo>
                  <a:lnTo>
                    <a:pt x="1126" y="150"/>
                  </a:lnTo>
                  <a:lnTo>
                    <a:pt x="1127" y="148"/>
                  </a:lnTo>
                  <a:lnTo>
                    <a:pt x="1130" y="147"/>
                  </a:lnTo>
                  <a:lnTo>
                    <a:pt x="1132" y="145"/>
                  </a:lnTo>
                  <a:lnTo>
                    <a:pt x="1135" y="144"/>
                  </a:lnTo>
                  <a:lnTo>
                    <a:pt x="1137" y="142"/>
                  </a:lnTo>
                  <a:lnTo>
                    <a:pt x="1140" y="141"/>
                  </a:lnTo>
                  <a:lnTo>
                    <a:pt x="1141" y="138"/>
                  </a:lnTo>
                  <a:lnTo>
                    <a:pt x="1141" y="134"/>
                  </a:lnTo>
                  <a:lnTo>
                    <a:pt x="1141" y="133"/>
                  </a:lnTo>
                  <a:lnTo>
                    <a:pt x="1140" y="131"/>
                  </a:lnTo>
                  <a:lnTo>
                    <a:pt x="1139" y="128"/>
                  </a:lnTo>
                  <a:lnTo>
                    <a:pt x="1136" y="127"/>
                  </a:lnTo>
                  <a:lnTo>
                    <a:pt x="1135" y="117"/>
                  </a:lnTo>
                  <a:lnTo>
                    <a:pt x="1136" y="106"/>
                  </a:lnTo>
                  <a:lnTo>
                    <a:pt x="1139" y="103"/>
                  </a:lnTo>
                  <a:lnTo>
                    <a:pt x="1141" y="102"/>
                  </a:lnTo>
                  <a:lnTo>
                    <a:pt x="1144" y="101"/>
                  </a:lnTo>
                  <a:lnTo>
                    <a:pt x="1146" y="99"/>
                  </a:lnTo>
                  <a:lnTo>
                    <a:pt x="1150" y="98"/>
                  </a:lnTo>
                  <a:lnTo>
                    <a:pt x="1154" y="94"/>
                  </a:lnTo>
                  <a:lnTo>
                    <a:pt x="1156" y="87"/>
                  </a:lnTo>
                  <a:lnTo>
                    <a:pt x="1157" y="80"/>
                  </a:lnTo>
                  <a:lnTo>
                    <a:pt x="1160" y="75"/>
                  </a:lnTo>
                  <a:lnTo>
                    <a:pt x="1162" y="73"/>
                  </a:lnTo>
                  <a:lnTo>
                    <a:pt x="1164" y="71"/>
                  </a:lnTo>
                  <a:lnTo>
                    <a:pt x="1166" y="70"/>
                  </a:lnTo>
                  <a:lnTo>
                    <a:pt x="1169" y="68"/>
                  </a:lnTo>
                  <a:lnTo>
                    <a:pt x="1171" y="67"/>
                  </a:lnTo>
                  <a:close/>
                  <a:moveTo>
                    <a:pt x="970" y="0"/>
                  </a:moveTo>
                  <a:lnTo>
                    <a:pt x="980" y="0"/>
                  </a:lnTo>
                  <a:lnTo>
                    <a:pt x="984" y="4"/>
                  </a:lnTo>
                  <a:lnTo>
                    <a:pt x="984" y="10"/>
                  </a:lnTo>
                  <a:lnTo>
                    <a:pt x="983" y="17"/>
                  </a:lnTo>
                  <a:lnTo>
                    <a:pt x="983" y="24"/>
                  </a:lnTo>
                  <a:lnTo>
                    <a:pt x="980" y="26"/>
                  </a:lnTo>
                  <a:lnTo>
                    <a:pt x="979" y="27"/>
                  </a:lnTo>
                  <a:lnTo>
                    <a:pt x="977" y="29"/>
                  </a:lnTo>
                  <a:lnTo>
                    <a:pt x="974" y="30"/>
                  </a:lnTo>
                  <a:lnTo>
                    <a:pt x="973" y="32"/>
                  </a:lnTo>
                  <a:lnTo>
                    <a:pt x="972" y="34"/>
                  </a:lnTo>
                  <a:lnTo>
                    <a:pt x="972" y="36"/>
                  </a:lnTo>
                  <a:lnTo>
                    <a:pt x="972" y="36"/>
                  </a:lnTo>
                  <a:lnTo>
                    <a:pt x="970" y="37"/>
                  </a:lnTo>
                  <a:lnTo>
                    <a:pt x="969" y="39"/>
                  </a:lnTo>
                  <a:lnTo>
                    <a:pt x="969" y="41"/>
                  </a:lnTo>
                  <a:lnTo>
                    <a:pt x="967" y="44"/>
                  </a:lnTo>
                  <a:lnTo>
                    <a:pt x="965" y="45"/>
                  </a:lnTo>
                  <a:lnTo>
                    <a:pt x="964" y="47"/>
                  </a:lnTo>
                  <a:lnTo>
                    <a:pt x="963" y="50"/>
                  </a:lnTo>
                  <a:lnTo>
                    <a:pt x="964" y="52"/>
                  </a:lnTo>
                  <a:lnTo>
                    <a:pt x="965" y="55"/>
                  </a:lnTo>
                  <a:lnTo>
                    <a:pt x="967" y="57"/>
                  </a:lnTo>
                  <a:lnTo>
                    <a:pt x="967" y="60"/>
                  </a:lnTo>
                  <a:lnTo>
                    <a:pt x="967" y="63"/>
                  </a:lnTo>
                  <a:lnTo>
                    <a:pt x="965" y="67"/>
                  </a:lnTo>
                  <a:lnTo>
                    <a:pt x="964" y="72"/>
                  </a:lnTo>
                  <a:lnTo>
                    <a:pt x="964" y="77"/>
                  </a:lnTo>
                  <a:lnTo>
                    <a:pt x="964" y="81"/>
                  </a:lnTo>
                  <a:lnTo>
                    <a:pt x="965" y="85"/>
                  </a:lnTo>
                  <a:lnTo>
                    <a:pt x="967" y="87"/>
                  </a:lnTo>
                  <a:lnTo>
                    <a:pt x="967" y="91"/>
                  </a:lnTo>
                  <a:lnTo>
                    <a:pt x="967" y="101"/>
                  </a:lnTo>
                  <a:lnTo>
                    <a:pt x="968" y="104"/>
                  </a:lnTo>
                  <a:lnTo>
                    <a:pt x="969" y="108"/>
                  </a:lnTo>
                  <a:lnTo>
                    <a:pt x="970" y="111"/>
                  </a:lnTo>
                  <a:lnTo>
                    <a:pt x="973" y="113"/>
                  </a:lnTo>
                  <a:lnTo>
                    <a:pt x="974" y="116"/>
                  </a:lnTo>
                  <a:lnTo>
                    <a:pt x="973" y="124"/>
                  </a:lnTo>
                  <a:lnTo>
                    <a:pt x="972" y="131"/>
                  </a:lnTo>
                  <a:lnTo>
                    <a:pt x="972" y="137"/>
                  </a:lnTo>
                  <a:lnTo>
                    <a:pt x="975" y="147"/>
                  </a:lnTo>
                  <a:lnTo>
                    <a:pt x="980" y="158"/>
                  </a:lnTo>
                  <a:lnTo>
                    <a:pt x="984" y="162"/>
                  </a:lnTo>
                  <a:lnTo>
                    <a:pt x="990" y="163"/>
                  </a:lnTo>
                  <a:lnTo>
                    <a:pt x="998" y="163"/>
                  </a:lnTo>
                  <a:lnTo>
                    <a:pt x="1005" y="163"/>
                  </a:lnTo>
                  <a:lnTo>
                    <a:pt x="1013" y="164"/>
                  </a:lnTo>
                  <a:lnTo>
                    <a:pt x="1018" y="167"/>
                  </a:lnTo>
                  <a:lnTo>
                    <a:pt x="1020" y="172"/>
                  </a:lnTo>
                  <a:lnTo>
                    <a:pt x="1022" y="177"/>
                  </a:lnTo>
                  <a:lnTo>
                    <a:pt x="1024" y="183"/>
                  </a:lnTo>
                  <a:lnTo>
                    <a:pt x="1027" y="185"/>
                  </a:lnTo>
                  <a:lnTo>
                    <a:pt x="1028" y="187"/>
                  </a:lnTo>
                  <a:lnTo>
                    <a:pt x="1030" y="189"/>
                  </a:lnTo>
                  <a:lnTo>
                    <a:pt x="1032" y="190"/>
                  </a:lnTo>
                  <a:lnTo>
                    <a:pt x="1032" y="193"/>
                  </a:lnTo>
                  <a:lnTo>
                    <a:pt x="1030" y="195"/>
                  </a:lnTo>
                  <a:lnTo>
                    <a:pt x="1029" y="199"/>
                  </a:lnTo>
                  <a:lnTo>
                    <a:pt x="1029" y="201"/>
                  </a:lnTo>
                  <a:lnTo>
                    <a:pt x="1028" y="204"/>
                  </a:lnTo>
                  <a:lnTo>
                    <a:pt x="1027" y="206"/>
                  </a:lnTo>
                  <a:lnTo>
                    <a:pt x="1024" y="208"/>
                  </a:lnTo>
                  <a:lnTo>
                    <a:pt x="1022" y="209"/>
                  </a:lnTo>
                  <a:lnTo>
                    <a:pt x="1019" y="209"/>
                  </a:lnTo>
                  <a:lnTo>
                    <a:pt x="1018" y="209"/>
                  </a:lnTo>
                  <a:lnTo>
                    <a:pt x="1015" y="208"/>
                  </a:lnTo>
                  <a:lnTo>
                    <a:pt x="1014" y="205"/>
                  </a:lnTo>
                  <a:lnTo>
                    <a:pt x="1013" y="204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07" y="205"/>
                  </a:lnTo>
                  <a:lnTo>
                    <a:pt x="1004" y="208"/>
                  </a:lnTo>
                  <a:lnTo>
                    <a:pt x="1002" y="210"/>
                  </a:lnTo>
                  <a:lnTo>
                    <a:pt x="999" y="213"/>
                  </a:lnTo>
                  <a:lnTo>
                    <a:pt x="995" y="214"/>
                  </a:lnTo>
                  <a:lnTo>
                    <a:pt x="992" y="216"/>
                  </a:lnTo>
                  <a:lnTo>
                    <a:pt x="989" y="218"/>
                  </a:lnTo>
                  <a:lnTo>
                    <a:pt x="989" y="220"/>
                  </a:lnTo>
                  <a:lnTo>
                    <a:pt x="989" y="223"/>
                  </a:lnTo>
                  <a:lnTo>
                    <a:pt x="990" y="224"/>
                  </a:lnTo>
                  <a:lnTo>
                    <a:pt x="993" y="225"/>
                  </a:lnTo>
                  <a:lnTo>
                    <a:pt x="995" y="225"/>
                  </a:lnTo>
                  <a:lnTo>
                    <a:pt x="998" y="225"/>
                  </a:lnTo>
                  <a:lnTo>
                    <a:pt x="1000" y="225"/>
                  </a:lnTo>
                  <a:lnTo>
                    <a:pt x="1003" y="224"/>
                  </a:lnTo>
                  <a:lnTo>
                    <a:pt x="1007" y="228"/>
                  </a:lnTo>
                  <a:lnTo>
                    <a:pt x="1009" y="234"/>
                  </a:lnTo>
                  <a:lnTo>
                    <a:pt x="1010" y="240"/>
                  </a:lnTo>
                  <a:lnTo>
                    <a:pt x="1008" y="245"/>
                  </a:lnTo>
                  <a:lnTo>
                    <a:pt x="1002" y="250"/>
                  </a:lnTo>
                  <a:lnTo>
                    <a:pt x="995" y="254"/>
                  </a:lnTo>
                  <a:lnTo>
                    <a:pt x="987" y="256"/>
                  </a:lnTo>
                  <a:lnTo>
                    <a:pt x="977" y="257"/>
                  </a:lnTo>
                  <a:lnTo>
                    <a:pt x="970" y="259"/>
                  </a:lnTo>
                  <a:lnTo>
                    <a:pt x="961" y="260"/>
                  </a:lnTo>
                  <a:lnTo>
                    <a:pt x="952" y="260"/>
                  </a:lnTo>
                  <a:lnTo>
                    <a:pt x="947" y="257"/>
                  </a:lnTo>
                  <a:lnTo>
                    <a:pt x="944" y="255"/>
                  </a:lnTo>
                  <a:lnTo>
                    <a:pt x="944" y="252"/>
                  </a:lnTo>
                  <a:lnTo>
                    <a:pt x="943" y="251"/>
                  </a:lnTo>
                  <a:lnTo>
                    <a:pt x="941" y="250"/>
                  </a:lnTo>
                  <a:lnTo>
                    <a:pt x="938" y="250"/>
                  </a:lnTo>
                  <a:lnTo>
                    <a:pt x="934" y="249"/>
                  </a:lnTo>
                  <a:lnTo>
                    <a:pt x="931" y="249"/>
                  </a:lnTo>
                  <a:lnTo>
                    <a:pt x="927" y="250"/>
                  </a:lnTo>
                  <a:lnTo>
                    <a:pt x="923" y="250"/>
                  </a:lnTo>
                  <a:lnTo>
                    <a:pt x="919" y="250"/>
                  </a:lnTo>
                  <a:lnTo>
                    <a:pt x="918" y="249"/>
                  </a:lnTo>
                  <a:lnTo>
                    <a:pt x="917" y="246"/>
                  </a:lnTo>
                  <a:lnTo>
                    <a:pt x="916" y="244"/>
                  </a:lnTo>
                  <a:lnTo>
                    <a:pt x="914" y="242"/>
                  </a:lnTo>
                  <a:lnTo>
                    <a:pt x="913" y="240"/>
                  </a:lnTo>
                  <a:lnTo>
                    <a:pt x="912" y="238"/>
                  </a:lnTo>
                  <a:lnTo>
                    <a:pt x="912" y="234"/>
                  </a:lnTo>
                  <a:lnTo>
                    <a:pt x="911" y="233"/>
                  </a:lnTo>
                  <a:lnTo>
                    <a:pt x="908" y="233"/>
                  </a:lnTo>
                  <a:lnTo>
                    <a:pt x="907" y="234"/>
                  </a:lnTo>
                  <a:lnTo>
                    <a:pt x="906" y="235"/>
                  </a:lnTo>
                  <a:lnTo>
                    <a:pt x="904" y="238"/>
                  </a:lnTo>
                  <a:lnTo>
                    <a:pt x="903" y="240"/>
                  </a:lnTo>
                  <a:lnTo>
                    <a:pt x="902" y="242"/>
                  </a:lnTo>
                  <a:lnTo>
                    <a:pt x="902" y="245"/>
                  </a:lnTo>
                  <a:lnTo>
                    <a:pt x="899" y="254"/>
                  </a:lnTo>
                  <a:lnTo>
                    <a:pt x="897" y="259"/>
                  </a:lnTo>
                  <a:lnTo>
                    <a:pt x="891" y="262"/>
                  </a:lnTo>
                  <a:lnTo>
                    <a:pt x="881" y="265"/>
                  </a:lnTo>
                  <a:lnTo>
                    <a:pt x="877" y="266"/>
                  </a:lnTo>
                  <a:lnTo>
                    <a:pt x="873" y="267"/>
                  </a:lnTo>
                  <a:lnTo>
                    <a:pt x="871" y="270"/>
                  </a:lnTo>
                  <a:lnTo>
                    <a:pt x="867" y="272"/>
                  </a:lnTo>
                  <a:lnTo>
                    <a:pt x="863" y="276"/>
                  </a:lnTo>
                  <a:lnTo>
                    <a:pt x="857" y="279"/>
                  </a:lnTo>
                  <a:lnTo>
                    <a:pt x="851" y="281"/>
                  </a:lnTo>
                  <a:lnTo>
                    <a:pt x="845" y="284"/>
                  </a:lnTo>
                  <a:lnTo>
                    <a:pt x="828" y="289"/>
                  </a:lnTo>
                  <a:lnTo>
                    <a:pt x="811" y="293"/>
                  </a:lnTo>
                  <a:lnTo>
                    <a:pt x="794" y="298"/>
                  </a:lnTo>
                  <a:lnTo>
                    <a:pt x="785" y="301"/>
                  </a:lnTo>
                  <a:lnTo>
                    <a:pt x="779" y="300"/>
                  </a:lnTo>
                  <a:lnTo>
                    <a:pt x="774" y="295"/>
                  </a:lnTo>
                  <a:lnTo>
                    <a:pt x="771" y="289"/>
                  </a:lnTo>
                  <a:lnTo>
                    <a:pt x="770" y="281"/>
                  </a:lnTo>
                  <a:lnTo>
                    <a:pt x="770" y="276"/>
                  </a:lnTo>
                  <a:lnTo>
                    <a:pt x="770" y="271"/>
                  </a:lnTo>
                  <a:lnTo>
                    <a:pt x="769" y="267"/>
                  </a:lnTo>
                  <a:lnTo>
                    <a:pt x="767" y="265"/>
                  </a:lnTo>
                  <a:lnTo>
                    <a:pt x="766" y="264"/>
                  </a:lnTo>
                  <a:lnTo>
                    <a:pt x="764" y="262"/>
                  </a:lnTo>
                  <a:lnTo>
                    <a:pt x="760" y="262"/>
                  </a:lnTo>
                  <a:lnTo>
                    <a:pt x="754" y="262"/>
                  </a:lnTo>
                  <a:lnTo>
                    <a:pt x="745" y="266"/>
                  </a:lnTo>
                  <a:lnTo>
                    <a:pt x="736" y="266"/>
                  </a:lnTo>
                  <a:lnTo>
                    <a:pt x="729" y="264"/>
                  </a:lnTo>
                  <a:lnTo>
                    <a:pt x="724" y="257"/>
                  </a:lnTo>
                  <a:lnTo>
                    <a:pt x="718" y="254"/>
                  </a:lnTo>
                  <a:lnTo>
                    <a:pt x="713" y="249"/>
                  </a:lnTo>
                  <a:lnTo>
                    <a:pt x="708" y="245"/>
                  </a:lnTo>
                  <a:lnTo>
                    <a:pt x="705" y="238"/>
                  </a:lnTo>
                  <a:lnTo>
                    <a:pt x="709" y="231"/>
                  </a:lnTo>
                  <a:lnTo>
                    <a:pt x="718" y="225"/>
                  </a:lnTo>
                  <a:lnTo>
                    <a:pt x="729" y="220"/>
                  </a:lnTo>
                  <a:lnTo>
                    <a:pt x="740" y="216"/>
                  </a:lnTo>
                  <a:lnTo>
                    <a:pt x="750" y="213"/>
                  </a:lnTo>
                  <a:lnTo>
                    <a:pt x="757" y="211"/>
                  </a:lnTo>
                  <a:lnTo>
                    <a:pt x="772" y="210"/>
                  </a:lnTo>
                  <a:lnTo>
                    <a:pt x="789" y="206"/>
                  </a:lnTo>
                  <a:lnTo>
                    <a:pt x="791" y="206"/>
                  </a:lnTo>
                  <a:lnTo>
                    <a:pt x="796" y="206"/>
                  </a:lnTo>
                  <a:lnTo>
                    <a:pt x="800" y="205"/>
                  </a:lnTo>
                  <a:lnTo>
                    <a:pt x="804" y="205"/>
                  </a:lnTo>
                  <a:lnTo>
                    <a:pt x="806" y="204"/>
                  </a:lnTo>
                  <a:lnTo>
                    <a:pt x="810" y="201"/>
                  </a:lnTo>
                  <a:lnTo>
                    <a:pt x="811" y="200"/>
                  </a:lnTo>
                  <a:lnTo>
                    <a:pt x="811" y="199"/>
                  </a:lnTo>
                  <a:lnTo>
                    <a:pt x="810" y="198"/>
                  </a:lnTo>
                  <a:lnTo>
                    <a:pt x="807" y="196"/>
                  </a:lnTo>
                  <a:lnTo>
                    <a:pt x="805" y="195"/>
                  </a:lnTo>
                  <a:lnTo>
                    <a:pt x="802" y="194"/>
                  </a:lnTo>
                  <a:lnTo>
                    <a:pt x="800" y="194"/>
                  </a:lnTo>
                  <a:lnTo>
                    <a:pt x="796" y="194"/>
                  </a:lnTo>
                  <a:lnTo>
                    <a:pt x="795" y="194"/>
                  </a:lnTo>
                  <a:lnTo>
                    <a:pt x="794" y="193"/>
                  </a:lnTo>
                  <a:lnTo>
                    <a:pt x="776" y="193"/>
                  </a:lnTo>
                  <a:lnTo>
                    <a:pt x="761" y="193"/>
                  </a:lnTo>
                  <a:lnTo>
                    <a:pt x="746" y="196"/>
                  </a:lnTo>
                  <a:lnTo>
                    <a:pt x="736" y="200"/>
                  </a:lnTo>
                  <a:lnTo>
                    <a:pt x="728" y="205"/>
                  </a:lnTo>
                  <a:lnTo>
                    <a:pt x="720" y="206"/>
                  </a:lnTo>
                  <a:lnTo>
                    <a:pt x="713" y="204"/>
                  </a:lnTo>
                  <a:lnTo>
                    <a:pt x="708" y="196"/>
                  </a:lnTo>
                  <a:lnTo>
                    <a:pt x="704" y="189"/>
                  </a:lnTo>
                  <a:lnTo>
                    <a:pt x="703" y="180"/>
                  </a:lnTo>
                  <a:lnTo>
                    <a:pt x="708" y="174"/>
                  </a:lnTo>
                  <a:lnTo>
                    <a:pt x="718" y="168"/>
                  </a:lnTo>
                  <a:lnTo>
                    <a:pt x="728" y="164"/>
                  </a:lnTo>
                  <a:lnTo>
                    <a:pt x="736" y="160"/>
                  </a:lnTo>
                  <a:lnTo>
                    <a:pt x="738" y="159"/>
                  </a:lnTo>
                  <a:lnTo>
                    <a:pt x="739" y="159"/>
                  </a:lnTo>
                  <a:lnTo>
                    <a:pt x="741" y="158"/>
                  </a:lnTo>
                  <a:lnTo>
                    <a:pt x="743" y="157"/>
                  </a:lnTo>
                  <a:lnTo>
                    <a:pt x="745" y="155"/>
                  </a:lnTo>
                  <a:lnTo>
                    <a:pt x="746" y="154"/>
                  </a:lnTo>
                  <a:lnTo>
                    <a:pt x="747" y="153"/>
                  </a:lnTo>
                  <a:lnTo>
                    <a:pt x="747" y="152"/>
                  </a:lnTo>
                  <a:lnTo>
                    <a:pt x="746" y="152"/>
                  </a:lnTo>
                  <a:lnTo>
                    <a:pt x="744" y="152"/>
                  </a:lnTo>
                  <a:lnTo>
                    <a:pt x="740" y="153"/>
                  </a:lnTo>
                  <a:lnTo>
                    <a:pt x="736" y="154"/>
                  </a:lnTo>
                  <a:lnTo>
                    <a:pt x="733" y="155"/>
                  </a:lnTo>
                  <a:lnTo>
                    <a:pt x="729" y="157"/>
                  </a:lnTo>
                  <a:lnTo>
                    <a:pt x="726" y="158"/>
                  </a:lnTo>
                  <a:lnTo>
                    <a:pt x="716" y="158"/>
                  </a:lnTo>
                  <a:lnTo>
                    <a:pt x="708" y="157"/>
                  </a:lnTo>
                  <a:lnTo>
                    <a:pt x="700" y="154"/>
                  </a:lnTo>
                  <a:lnTo>
                    <a:pt x="696" y="149"/>
                  </a:lnTo>
                  <a:lnTo>
                    <a:pt x="696" y="142"/>
                  </a:lnTo>
                  <a:lnTo>
                    <a:pt x="698" y="133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8" y="124"/>
                  </a:lnTo>
                  <a:lnTo>
                    <a:pt x="709" y="123"/>
                  </a:lnTo>
                  <a:lnTo>
                    <a:pt x="711" y="121"/>
                  </a:lnTo>
                  <a:lnTo>
                    <a:pt x="714" y="119"/>
                  </a:lnTo>
                  <a:lnTo>
                    <a:pt x="715" y="117"/>
                  </a:lnTo>
                  <a:lnTo>
                    <a:pt x="716" y="116"/>
                  </a:lnTo>
                  <a:lnTo>
                    <a:pt x="718" y="114"/>
                  </a:lnTo>
                  <a:lnTo>
                    <a:pt x="716" y="113"/>
                  </a:lnTo>
                  <a:lnTo>
                    <a:pt x="715" y="113"/>
                  </a:lnTo>
                  <a:lnTo>
                    <a:pt x="713" y="113"/>
                  </a:lnTo>
                  <a:lnTo>
                    <a:pt x="711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8" y="114"/>
                  </a:lnTo>
                  <a:lnTo>
                    <a:pt x="706" y="113"/>
                  </a:lnTo>
                  <a:lnTo>
                    <a:pt x="706" y="113"/>
                  </a:lnTo>
                  <a:lnTo>
                    <a:pt x="706" y="111"/>
                  </a:lnTo>
                  <a:lnTo>
                    <a:pt x="708" y="108"/>
                  </a:lnTo>
                  <a:lnTo>
                    <a:pt x="710" y="104"/>
                  </a:lnTo>
                  <a:lnTo>
                    <a:pt x="715" y="101"/>
                  </a:lnTo>
                  <a:lnTo>
                    <a:pt x="720" y="97"/>
                  </a:lnTo>
                  <a:lnTo>
                    <a:pt x="726" y="93"/>
                  </a:lnTo>
                  <a:lnTo>
                    <a:pt x="735" y="85"/>
                  </a:lnTo>
                  <a:lnTo>
                    <a:pt x="746" y="75"/>
                  </a:lnTo>
                  <a:lnTo>
                    <a:pt x="760" y="67"/>
                  </a:lnTo>
                  <a:lnTo>
                    <a:pt x="771" y="61"/>
                  </a:lnTo>
                  <a:lnTo>
                    <a:pt x="782" y="52"/>
                  </a:lnTo>
                  <a:lnTo>
                    <a:pt x="785" y="50"/>
                  </a:lnTo>
                  <a:lnTo>
                    <a:pt x="789" y="47"/>
                  </a:lnTo>
                  <a:lnTo>
                    <a:pt x="791" y="44"/>
                  </a:lnTo>
                  <a:lnTo>
                    <a:pt x="794" y="41"/>
                  </a:lnTo>
                  <a:lnTo>
                    <a:pt x="796" y="41"/>
                  </a:lnTo>
                  <a:lnTo>
                    <a:pt x="800" y="41"/>
                  </a:lnTo>
                  <a:lnTo>
                    <a:pt x="801" y="42"/>
                  </a:lnTo>
                  <a:lnTo>
                    <a:pt x="802" y="45"/>
                  </a:lnTo>
                  <a:lnTo>
                    <a:pt x="804" y="47"/>
                  </a:lnTo>
                  <a:lnTo>
                    <a:pt x="804" y="50"/>
                  </a:lnTo>
                  <a:lnTo>
                    <a:pt x="805" y="52"/>
                  </a:lnTo>
                  <a:lnTo>
                    <a:pt x="804" y="53"/>
                  </a:lnTo>
                  <a:lnTo>
                    <a:pt x="804" y="56"/>
                  </a:lnTo>
                  <a:lnTo>
                    <a:pt x="802" y="57"/>
                  </a:lnTo>
                  <a:lnTo>
                    <a:pt x="801" y="60"/>
                  </a:lnTo>
                  <a:lnTo>
                    <a:pt x="801" y="62"/>
                  </a:lnTo>
                  <a:lnTo>
                    <a:pt x="799" y="65"/>
                  </a:lnTo>
                  <a:lnTo>
                    <a:pt x="795" y="70"/>
                  </a:lnTo>
                  <a:lnTo>
                    <a:pt x="790" y="75"/>
                  </a:lnTo>
                  <a:lnTo>
                    <a:pt x="786" y="78"/>
                  </a:lnTo>
                  <a:lnTo>
                    <a:pt x="784" y="83"/>
                  </a:lnTo>
                  <a:lnTo>
                    <a:pt x="784" y="85"/>
                  </a:lnTo>
                  <a:lnTo>
                    <a:pt x="789" y="86"/>
                  </a:lnTo>
                  <a:lnTo>
                    <a:pt x="804" y="77"/>
                  </a:lnTo>
                  <a:lnTo>
                    <a:pt x="805" y="73"/>
                  </a:lnTo>
                  <a:lnTo>
                    <a:pt x="806" y="71"/>
                  </a:lnTo>
                  <a:lnTo>
                    <a:pt x="807" y="67"/>
                  </a:lnTo>
                  <a:lnTo>
                    <a:pt x="809" y="65"/>
                  </a:lnTo>
                  <a:lnTo>
                    <a:pt x="815" y="60"/>
                  </a:lnTo>
                  <a:lnTo>
                    <a:pt x="822" y="57"/>
                  </a:lnTo>
                  <a:lnTo>
                    <a:pt x="830" y="58"/>
                  </a:lnTo>
                  <a:lnTo>
                    <a:pt x="835" y="60"/>
                  </a:lnTo>
                  <a:lnTo>
                    <a:pt x="838" y="61"/>
                  </a:lnTo>
                  <a:lnTo>
                    <a:pt x="841" y="62"/>
                  </a:lnTo>
                  <a:lnTo>
                    <a:pt x="842" y="65"/>
                  </a:lnTo>
                  <a:lnTo>
                    <a:pt x="845" y="67"/>
                  </a:lnTo>
                  <a:lnTo>
                    <a:pt x="845" y="70"/>
                  </a:lnTo>
                  <a:lnTo>
                    <a:pt x="845" y="73"/>
                  </a:lnTo>
                  <a:lnTo>
                    <a:pt x="842" y="77"/>
                  </a:lnTo>
                  <a:lnTo>
                    <a:pt x="842" y="80"/>
                  </a:lnTo>
                  <a:lnTo>
                    <a:pt x="841" y="81"/>
                  </a:lnTo>
                  <a:lnTo>
                    <a:pt x="840" y="83"/>
                  </a:lnTo>
                  <a:lnTo>
                    <a:pt x="840" y="85"/>
                  </a:lnTo>
                  <a:lnTo>
                    <a:pt x="838" y="86"/>
                  </a:lnTo>
                  <a:lnTo>
                    <a:pt x="838" y="87"/>
                  </a:lnTo>
                  <a:lnTo>
                    <a:pt x="840" y="87"/>
                  </a:lnTo>
                  <a:lnTo>
                    <a:pt x="841" y="87"/>
                  </a:lnTo>
                  <a:lnTo>
                    <a:pt x="842" y="86"/>
                  </a:lnTo>
                  <a:lnTo>
                    <a:pt x="845" y="83"/>
                  </a:lnTo>
                  <a:lnTo>
                    <a:pt x="848" y="80"/>
                  </a:lnTo>
                  <a:lnTo>
                    <a:pt x="852" y="77"/>
                  </a:lnTo>
                  <a:lnTo>
                    <a:pt x="855" y="76"/>
                  </a:lnTo>
                  <a:lnTo>
                    <a:pt x="858" y="75"/>
                  </a:lnTo>
                  <a:lnTo>
                    <a:pt x="860" y="75"/>
                  </a:lnTo>
                  <a:lnTo>
                    <a:pt x="863" y="75"/>
                  </a:lnTo>
                  <a:lnTo>
                    <a:pt x="866" y="73"/>
                  </a:lnTo>
                  <a:lnTo>
                    <a:pt x="867" y="71"/>
                  </a:lnTo>
                  <a:lnTo>
                    <a:pt x="868" y="70"/>
                  </a:lnTo>
                  <a:lnTo>
                    <a:pt x="868" y="63"/>
                  </a:lnTo>
                  <a:lnTo>
                    <a:pt x="865" y="56"/>
                  </a:lnTo>
                  <a:lnTo>
                    <a:pt x="863" y="50"/>
                  </a:lnTo>
                  <a:lnTo>
                    <a:pt x="863" y="48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8" y="47"/>
                  </a:lnTo>
                  <a:lnTo>
                    <a:pt x="872" y="47"/>
                  </a:lnTo>
                  <a:lnTo>
                    <a:pt x="875" y="48"/>
                  </a:lnTo>
                  <a:lnTo>
                    <a:pt x="878" y="48"/>
                  </a:lnTo>
                  <a:lnTo>
                    <a:pt x="880" y="50"/>
                  </a:lnTo>
                  <a:lnTo>
                    <a:pt x="881" y="50"/>
                  </a:lnTo>
                  <a:lnTo>
                    <a:pt x="888" y="55"/>
                  </a:lnTo>
                  <a:lnTo>
                    <a:pt x="892" y="62"/>
                  </a:lnTo>
                  <a:lnTo>
                    <a:pt x="893" y="70"/>
                  </a:lnTo>
                  <a:lnTo>
                    <a:pt x="894" y="77"/>
                  </a:lnTo>
                  <a:lnTo>
                    <a:pt x="896" y="90"/>
                  </a:lnTo>
                  <a:lnTo>
                    <a:pt x="897" y="101"/>
                  </a:lnTo>
                  <a:lnTo>
                    <a:pt x="897" y="111"/>
                  </a:lnTo>
                  <a:lnTo>
                    <a:pt x="897" y="112"/>
                  </a:lnTo>
                  <a:lnTo>
                    <a:pt x="898" y="113"/>
                  </a:lnTo>
                  <a:lnTo>
                    <a:pt x="899" y="114"/>
                  </a:lnTo>
                  <a:lnTo>
                    <a:pt x="899" y="116"/>
                  </a:lnTo>
                  <a:lnTo>
                    <a:pt x="902" y="116"/>
                  </a:lnTo>
                  <a:lnTo>
                    <a:pt x="904" y="114"/>
                  </a:lnTo>
                  <a:lnTo>
                    <a:pt x="907" y="113"/>
                  </a:lnTo>
                  <a:lnTo>
                    <a:pt x="909" y="111"/>
                  </a:lnTo>
                  <a:lnTo>
                    <a:pt x="912" y="107"/>
                  </a:lnTo>
                  <a:lnTo>
                    <a:pt x="913" y="104"/>
                  </a:lnTo>
                  <a:lnTo>
                    <a:pt x="913" y="101"/>
                  </a:lnTo>
                  <a:lnTo>
                    <a:pt x="913" y="98"/>
                  </a:lnTo>
                  <a:lnTo>
                    <a:pt x="913" y="96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11" y="80"/>
                  </a:lnTo>
                  <a:lnTo>
                    <a:pt x="909" y="72"/>
                  </a:lnTo>
                  <a:lnTo>
                    <a:pt x="909" y="45"/>
                  </a:lnTo>
                  <a:lnTo>
                    <a:pt x="909" y="42"/>
                  </a:lnTo>
                  <a:lnTo>
                    <a:pt x="911" y="40"/>
                  </a:lnTo>
                  <a:lnTo>
                    <a:pt x="911" y="37"/>
                  </a:lnTo>
                  <a:lnTo>
                    <a:pt x="912" y="35"/>
                  </a:lnTo>
                  <a:lnTo>
                    <a:pt x="913" y="34"/>
                  </a:lnTo>
                  <a:lnTo>
                    <a:pt x="916" y="31"/>
                  </a:lnTo>
                  <a:lnTo>
                    <a:pt x="919" y="30"/>
                  </a:lnTo>
                  <a:lnTo>
                    <a:pt x="922" y="30"/>
                  </a:lnTo>
                  <a:lnTo>
                    <a:pt x="924" y="31"/>
                  </a:lnTo>
                  <a:lnTo>
                    <a:pt x="927" y="32"/>
                  </a:lnTo>
                  <a:lnTo>
                    <a:pt x="928" y="34"/>
                  </a:lnTo>
                  <a:lnTo>
                    <a:pt x="932" y="35"/>
                  </a:lnTo>
                  <a:lnTo>
                    <a:pt x="936" y="35"/>
                  </a:lnTo>
                  <a:lnTo>
                    <a:pt x="939" y="35"/>
                  </a:lnTo>
                  <a:lnTo>
                    <a:pt x="943" y="36"/>
                  </a:lnTo>
                  <a:lnTo>
                    <a:pt x="947" y="36"/>
                  </a:lnTo>
                  <a:lnTo>
                    <a:pt x="948" y="39"/>
                  </a:lnTo>
                  <a:lnTo>
                    <a:pt x="951" y="40"/>
                  </a:lnTo>
                  <a:lnTo>
                    <a:pt x="952" y="42"/>
                  </a:lnTo>
                  <a:lnTo>
                    <a:pt x="953" y="45"/>
                  </a:lnTo>
                  <a:lnTo>
                    <a:pt x="954" y="46"/>
                  </a:lnTo>
                  <a:lnTo>
                    <a:pt x="957" y="47"/>
                  </a:lnTo>
                  <a:lnTo>
                    <a:pt x="959" y="46"/>
                  </a:lnTo>
                  <a:lnTo>
                    <a:pt x="961" y="45"/>
                  </a:lnTo>
                  <a:lnTo>
                    <a:pt x="961" y="42"/>
                  </a:lnTo>
                  <a:lnTo>
                    <a:pt x="961" y="40"/>
                  </a:lnTo>
                  <a:lnTo>
                    <a:pt x="961" y="37"/>
                  </a:lnTo>
                  <a:lnTo>
                    <a:pt x="959" y="35"/>
                  </a:lnTo>
                  <a:lnTo>
                    <a:pt x="959" y="32"/>
                  </a:lnTo>
                  <a:lnTo>
                    <a:pt x="959" y="31"/>
                  </a:lnTo>
                  <a:lnTo>
                    <a:pt x="957" y="27"/>
                  </a:lnTo>
                  <a:lnTo>
                    <a:pt x="953" y="25"/>
                  </a:lnTo>
                  <a:lnTo>
                    <a:pt x="951" y="24"/>
                  </a:lnTo>
                  <a:lnTo>
                    <a:pt x="947" y="21"/>
                  </a:lnTo>
                  <a:lnTo>
                    <a:pt x="944" y="20"/>
                  </a:lnTo>
                  <a:lnTo>
                    <a:pt x="943" y="20"/>
                  </a:lnTo>
                  <a:lnTo>
                    <a:pt x="942" y="19"/>
                  </a:lnTo>
                  <a:lnTo>
                    <a:pt x="939" y="17"/>
                  </a:lnTo>
                  <a:lnTo>
                    <a:pt x="938" y="16"/>
                  </a:lnTo>
                  <a:lnTo>
                    <a:pt x="938" y="15"/>
                  </a:lnTo>
                  <a:lnTo>
                    <a:pt x="938" y="14"/>
                  </a:lnTo>
                  <a:lnTo>
                    <a:pt x="941" y="10"/>
                  </a:lnTo>
                  <a:lnTo>
                    <a:pt x="942" y="7"/>
                  </a:lnTo>
                  <a:lnTo>
                    <a:pt x="944" y="5"/>
                  </a:lnTo>
                  <a:lnTo>
                    <a:pt x="947" y="4"/>
                  </a:lnTo>
                  <a:lnTo>
                    <a:pt x="952" y="2"/>
                  </a:lnTo>
                  <a:lnTo>
                    <a:pt x="961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5219" y="221"/>
              <a:ext cx="879" cy="262"/>
            </a:xfrm>
            <a:custGeom>
              <a:avLst/>
              <a:gdLst>
                <a:gd name="T0" fmla="*/ 173 w 2635"/>
                <a:gd name="T1" fmla="*/ 185 h 786"/>
                <a:gd name="T2" fmla="*/ 107 w 2635"/>
                <a:gd name="T3" fmla="*/ 304 h 786"/>
                <a:gd name="T4" fmla="*/ 17 w 2635"/>
                <a:gd name="T5" fmla="*/ 317 h 786"/>
                <a:gd name="T6" fmla="*/ 80 w 2635"/>
                <a:gd name="T7" fmla="*/ 190 h 786"/>
                <a:gd name="T8" fmla="*/ 2397 w 2635"/>
                <a:gd name="T9" fmla="*/ 219 h 786"/>
                <a:gd name="T10" fmla="*/ 2386 w 2635"/>
                <a:gd name="T11" fmla="*/ 229 h 786"/>
                <a:gd name="T12" fmla="*/ 558 w 2635"/>
                <a:gd name="T13" fmla="*/ 176 h 786"/>
                <a:gd name="T14" fmla="*/ 516 w 2635"/>
                <a:gd name="T15" fmla="*/ 302 h 786"/>
                <a:gd name="T16" fmla="*/ 479 w 2635"/>
                <a:gd name="T17" fmla="*/ 227 h 786"/>
                <a:gd name="T18" fmla="*/ 526 w 2635"/>
                <a:gd name="T19" fmla="*/ 169 h 786"/>
                <a:gd name="T20" fmla="*/ 789 w 2635"/>
                <a:gd name="T21" fmla="*/ 215 h 786"/>
                <a:gd name="T22" fmla="*/ 816 w 2635"/>
                <a:gd name="T23" fmla="*/ 224 h 786"/>
                <a:gd name="T24" fmla="*/ 862 w 2635"/>
                <a:gd name="T25" fmla="*/ 148 h 786"/>
                <a:gd name="T26" fmla="*/ 936 w 2635"/>
                <a:gd name="T27" fmla="*/ 236 h 786"/>
                <a:gd name="T28" fmla="*/ 971 w 2635"/>
                <a:gd name="T29" fmla="*/ 200 h 786"/>
                <a:gd name="T30" fmla="*/ 998 w 2635"/>
                <a:gd name="T31" fmla="*/ 195 h 786"/>
                <a:gd name="T32" fmla="*/ 1043 w 2635"/>
                <a:gd name="T33" fmla="*/ 268 h 786"/>
                <a:gd name="T34" fmla="*/ 1097 w 2635"/>
                <a:gd name="T35" fmla="*/ 306 h 786"/>
                <a:gd name="T36" fmla="*/ 1151 w 2635"/>
                <a:gd name="T37" fmla="*/ 365 h 786"/>
                <a:gd name="T38" fmla="*/ 1197 w 2635"/>
                <a:gd name="T39" fmla="*/ 394 h 786"/>
                <a:gd name="T40" fmla="*/ 1344 w 2635"/>
                <a:gd name="T41" fmla="*/ 524 h 786"/>
                <a:gd name="T42" fmla="*/ 1301 w 2635"/>
                <a:gd name="T43" fmla="*/ 625 h 786"/>
                <a:gd name="T44" fmla="*/ 1235 w 2635"/>
                <a:gd name="T45" fmla="*/ 612 h 786"/>
                <a:gd name="T46" fmla="*/ 1200 w 2635"/>
                <a:gd name="T47" fmla="*/ 695 h 786"/>
                <a:gd name="T48" fmla="*/ 1131 w 2635"/>
                <a:gd name="T49" fmla="*/ 712 h 786"/>
                <a:gd name="T50" fmla="*/ 1036 w 2635"/>
                <a:gd name="T51" fmla="*/ 658 h 786"/>
                <a:gd name="T52" fmla="*/ 1077 w 2635"/>
                <a:gd name="T53" fmla="*/ 579 h 786"/>
                <a:gd name="T54" fmla="*/ 1158 w 2635"/>
                <a:gd name="T55" fmla="*/ 526 h 786"/>
                <a:gd name="T56" fmla="*/ 1065 w 2635"/>
                <a:gd name="T57" fmla="*/ 437 h 786"/>
                <a:gd name="T58" fmla="*/ 1009 w 2635"/>
                <a:gd name="T59" fmla="*/ 394 h 786"/>
                <a:gd name="T60" fmla="*/ 976 w 2635"/>
                <a:gd name="T61" fmla="*/ 335 h 786"/>
                <a:gd name="T62" fmla="*/ 815 w 2635"/>
                <a:gd name="T63" fmla="*/ 357 h 786"/>
                <a:gd name="T64" fmla="*/ 737 w 2635"/>
                <a:gd name="T65" fmla="*/ 289 h 786"/>
                <a:gd name="T66" fmla="*/ 693 w 2635"/>
                <a:gd name="T67" fmla="*/ 158 h 786"/>
                <a:gd name="T68" fmla="*/ 634 w 2635"/>
                <a:gd name="T69" fmla="*/ 216 h 786"/>
                <a:gd name="T70" fmla="*/ 627 w 2635"/>
                <a:gd name="T71" fmla="*/ 133 h 786"/>
                <a:gd name="T72" fmla="*/ 2595 w 2635"/>
                <a:gd name="T73" fmla="*/ 108 h 786"/>
                <a:gd name="T74" fmla="*/ 2616 w 2635"/>
                <a:gd name="T75" fmla="*/ 141 h 786"/>
                <a:gd name="T76" fmla="*/ 2633 w 2635"/>
                <a:gd name="T77" fmla="*/ 184 h 786"/>
                <a:gd name="T78" fmla="*/ 2596 w 2635"/>
                <a:gd name="T79" fmla="*/ 164 h 786"/>
                <a:gd name="T80" fmla="*/ 2584 w 2635"/>
                <a:gd name="T81" fmla="*/ 125 h 786"/>
                <a:gd name="T82" fmla="*/ 2269 w 2635"/>
                <a:gd name="T83" fmla="*/ 67 h 786"/>
                <a:gd name="T84" fmla="*/ 2301 w 2635"/>
                <a:gd name="T85" fmla="*/ 95 h 786"/>
                <a:gd name="T86" fmla="*/ 2341 w 2635"/>
                <a:gd name="T87" fmla="*/ 128 h 786"/>
                <a:gd name="T88" fmla="*/ 2356 w 2635"/>
                <a:gd name="T89" fmla="*/ 176 h 786"/>
                <a:gd name="T90" fmla="*/ 2345 w 2635"/>
                <a:gd name="T91" fmla="*/ 236 h 786"/>
                <a:gd name="T92" fmla="*/ 2315 w 2635"/>
                <a:gd name="T93" fmla="*/ 175 h 786"/>
                <a:gd name="T94" fmla="*/ 2321 w 2635"/>
                <a:gd name="T95" fmla="*/ 151 h 786"/>
                <a:gd name="T96" fmla="*/ 2269 w 2635"/>
                <a:gd name="T97" fmla="*/ 92 h 786"/>
                <a:gd name="T98" fmla="*/ 2344 w 2635"/>
                <a:gd name="T99" fmla="*/ 73 h 786"/>
                <a:gd name="T100" fmla="*/ 2380 w 2635"/>
                <a:gd name="T101" fmla="*/ 93 h 786"/>
                <a:gd name="T102" fmla="*/ 2387 w 2635"/>
                <a:gd name="T103" fmla="*/ 146 h 786"/>
                <a:gd name="T104" fmla="*/ 2341 w 2635"/>
                <a:gd name="T105" fmla="*/ 98 h 786"/>
                <a:gd name="T106" fmla="*/ 2307 w 2635"/>
                <a:gd name="T107" fmla="*/ 66 h 786"/>
                <a:gd name="T108" fmla="*/ 2305 w 2635"/>
                <a:gd name="T109" fmla="*/ 44 h 786"/>
                <a:gd name="T110" fmla="*/ 393 w 2635"/>
                <a:gd name="T111" fmla="*/ 44 h 786"/>
                <a:gd name="T112" fmla="*/ 284 w 2635"/>
                <a:gd name="T113" fmla="*/ 150 h 786"/>
                <a:gd name="T114" fmla="*/ 251 w 2635"/>
                <a:gd name="T115" fmla="*/ 123 h 786"/>
                <a:gd name="T116" fmla="*/ 182 w 2635"/>
                <a:gd name="T117" fmla="*/ 119 h 786"/>
                <a:gd name="T118" fmla="*/ 218 w 2635"/>
                <a:gd name="T119" fmla="*/ 68 h 786"/>
                <a:gd name="T120" fmla="*/ 296 w 2635"/>
                <a:gd name="T121" fmla="*/ 68 h 786"/>
                <a:gd name="T122" fmla="*/ 337 w 2635"/>
                <a:gd name="T123" fmla="*/ 4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35" h="786">
                  <a:moveTo>
                    <a:pt x="2415" y="182"/>
                  </a:moveTo>
                  <a:lnTo>
                    <a:pt x="2423" y="189"/>
                  </a:lnTo>
                  <a:lnTo>
                    <a:pt x="2423" y="190"/>
                  </a:lnTo>
                  <a:lnTo>
                    <a:pt x="2423" y="190"/>
                  </a:lnTo>
                  <a:lnTo>
                    <a:pt x="2423" y="191"/>
                  </a:lnTo>
                  <a:lnTo>
                    <a:pt x="2425" y="192"/>
                  </a:lnTo>
                  <a:lnTo>
                    <a:pt x="2423" y="191"/>
                  </a:lnTo>
                  <a:lnTo>
                    <a:pt x="2423" y="190"/>
                  </a:lnTo>
                  <a:lnTo>
                    <a:pt x="2420" y="187"/>
                  </a:lnTo>
                  <a:lnTo>
                    <a:pt x="2417" y="186"/>
                  </a:lnTo>
                  <a:lnTo>
                    <a:pt x="2415" y="185"/>
                  </a:lnTo>
                  <a:lnTo>
                    <a:pt x="2415" y="182"/>
                  </a:lnTo>
                  <a:close/>
                  <a:moveTo>
                    <a:pt x="110" y="178"/>
                  </a:moveTo>
                  <a:lnTo>
                    <a:pt x="112" y="178"/>
                  </a:lnTo>
                  <a:lnTo>
                    <a:pt x="114" y="180"/>
                  </a:lnTo>
                  <a:lnTo>
                    <a:pt x="115" y="181"/>
                  </a:lnTo>
                  <a:lnTo>
                    <a:pt x="116" y="184"/>
                  </a:lnTo>
                  <a:lnTo>
                    <a:pt x="116" y="186"/>
                  </a:lnTo>
                  <a:lnTo>
                    <a:pt x="117" y="187"/>
                  </a:lnTo>
                  <a:lnTo>
                    <a:pt x="121" y="190"/>
                  </a:lnTo>
                  <a:lnTo>
                    <a:pt x="125" y="190"/>
                  </a:lnTo>
                  <a:lnTo>
                    <a:pt x="127" y="191"/>
                  </a:lnTo>
                  <a:lnTo>
                    <a:pt x="131" y="194"/>
                  </a:lnTo>
                  <a:lnTo>
                    <a:pt x="135" y="195"/>
                  </a:lnTo>
                  <a:lnTo>
                    <a:pt x="137" y="197"/>
                  </a:lnTo>
                  <a:lnTo>
                    <a:pt x="141" y="197"/>
                  </a:lnTo>
                  <a:lnTo>
                    <a:pt x="145" y="199"/>
                  </a:lnTo>
                  <a:lnTo>
                    <a:pt x="147" y="197"/>
                  </a:lnTo>
                  <a:lnTo>
                    <a:pt x="150" y="196"/>
                  </a:lnTo>
                  <a:lnTo>
                    <a:pt x="152" y="195"/>
                  </a:lnTo>
                  <a:lnTo>
                    <a:pt x="154" y="192"/>
                  </a:lnTo>
                  <a:lnTo>
                    <a:pt x="155" y="190"/>
                  </a:lnTo>
                  <a:lnTo>
                    <a:pt x="165" y="185"/>
                  </a:lnTo>
                  <a:lnTo>
                    <a:pt x="173" y="185"/>
                  </a:lnTo>
                  <a:lnTo>
                    <a:pt x="181" y="189"/>
                  </a:lnTo>
                  <a:lnTo>
                    <a:pt x="187" y="194"/>
                  </a:lnTo>
                  <a:lnTo>
                    <a:pt x="192" y="200"/>
                  </a:lnTo>
                  <a:lnTo>
                    <a:pt x="196" y="204"/>
                  </a:lnTo>
                  <a:lnTo>
                    <a:pt x="197" y="206"/>
                  </a:lnTo>
                  <a:lnTo>
                    <a:pt x="200" y="209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5" y="217"/>
                  </a:lnTo>
                  <a:lnTo>
                    <a:pt x="203" y="220"/>
                  </a:lnTo>
                  <a:lnTo>
                    <a:pt x="202" y="224"/>
                  </a:lnTo>
                  <a:lnTo>
                    <a:pt x="200" y="226"/>
                  </a:lnTo>
                  <a:lnTo>
                    <a:pt x="197" y="229"/>
                  </a:lnTo>
                  <a:lnTo>
                    <a:pt x="193" y="231"/>
                  </a:lnTo>
                  <a:lnTo>
                    <a:pt x="191" y="233"/>
                  </a:lnTo>
                  <a:lnTo>
                    <a:pt x="187" y="236"/>
                  </a:lnTo>
                  <a:lnTo>
                    <a:pt x="175" y="241"/>
                  </a:lnTo>
                  <a:lnTo>
                    <a:pt x="164" y="248"/>
                  </a:lnTo>
                  <a:lnTo>
                    <a:pt x="160" y="251"/>
                  </a:lnTo>
                  <a:lnTo>
                    <a:pt x="157" y="255"/>
                  </a:lnTo>
                  <a:lnTo>
                    <a:pt x="155" y="258"/>
                  </a:lnTo>
                  <a:lnTo>
                    <a:pt x="152" y="262"/>
                  </a:lnTo>
                  <a:lnTo>
                    <a:pt x="147" y="265"/>
                  </a:lnTo>
                  <a:lnTo>
                    <a:pt x="142" y="268"/>
                  </a:lnTo>
                  <a:lnTo>
                    <a:pt x="137" y="272"/>
                  </a:lnTo>
                  <a:lnTo>
                    <a:pt x="134" y="276"/>
                  </a:lnTo>
                  <a:lnTo>
                    <a:pt x="130" y="279"/>
                  </a:lnTo>
                  <a:lnTo>
                    <a:pt x="127" y="284"/>
                  </a:lnTo>
                  <a:lnTo>
                    <a:pt x="124" y="289"/>
                  </a:lnTo>
                  <a:lnTo>
                    <a:pt x="120" y="294"/>
                  </a:lnTo>
                  <a:lnTo>
                    <a:pt x="117" y="298"/>
                  </a:lnTo>
                  <a:lnTo>
                    <a:pt x="115" y="301"/>
                  </a:lnTo>
                  <a:lnTo>
                    <a:pt x="111" y="303"/>
                  </a:lnTo>
                  <a:lnTo>
                    <a:pt x="107" y="304"/>
                  </a:lnTo>
                  <a:lnTo>
                    <a:pt x="100" y="311"/>
                  </a:lnTo>
                  <a:lnTo>
                    <a:pt x="97" y="318"/>
                  </a:lnTo>
                  <a:lnTo>
                    <a:pt x="95" y="327"/>
                  </a:lnTo>
                  <a:lnTo>
                    <a:pt x="94" y="335"/>
                  </a:lnTo>
                  <a:lnTo>
                    <a:pt x="91" y="344"/>
                  </a:lnTo>
                  <a:lnTo>
                    <a:pt x="84" y="354"/>
                  </a:lnTo>
                  <a:lnTo>
                    <a:pt x="76" y="359"/>
                  </a:lnTo>
                  <a:lnTo>
                    <a:pt x="68" y="364"/>
                  </a:lnTo>
                  <a:lnTo>
                    <a:pt x="59" y="369"/>
                  </a:lnTo>
                  <a:lnTo>
                    <a:pt x="48" y="378"/>
                  </a:lnTo>
                  <a:lnTo>
                    <a:pt x="40" y="390"/>
                  </a:lnTo>
                  <a:lnTo>
                    <a:pt x="36" y="390"/>
                  </a:lnTo>
                  <a:lnTo>
                    <a:pt x="34" y="390"/>
                  </a:lnTo>
                  <a:lnTo>
                    <a:pt x="33" y="389"/>
                  </a:lnTo>
                  <a:lnTo>
                    <a:pt x="33" y="386"/>
                  </a:lnTo>
                  <a:lnTo>
                    <a:pt x="31" y="385"/>
                  </a:lnTo>
                  <a:lnTo>
                    <a:pt x="31" y="383"/>
                  </a:lnTo>
                  <a:lnTo>
                    <a:pt x="31" y="381"/>
                  </a:lnTo>
                  <a:lnTo>
                    <a:pt x="30" y="376"/>
                  </a:lnTo>
                  <a:lnTo>
                    <a:pt x="29" y="372"/>
                  </a:lnTo>
                  <a:lnTo>
                    <a:pt x="26" y="365"/>
                  </a:lnTo>
                  <a:lnTo>
                    <a:pt x="22" y="359"/>
                  </a:lnTo>
                  <a:lnTo>
                    <a:pt x="18" y="353"/>
                  </a:lnTo>
                  <a:lnTo>
                    <a:pt x="13" y="348"/>
                  </a:lnTo>
                  <a:lnTo>
                    <a:pt x="5" y="344"/>
                  </a:lnTo>
                  <a:lnTo>
                    <a:pt x="3" y="344"/>
                  </a:lnTo>
                  <a:lnTo>
                    <a:pt x="2" y="343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2" y="335"/>
                  </a:lnTo>
                  <a:lnTo>
                    <a:pt x="4" y="333"/>
                  </a:lnTo>
                  <a:lnTo>
                    <a:pt x="5" y="330"/>
                  </a:lnTo>
                  <a:lnTo>
                    <a:pt x="8" y="328"/>
                  </a:lnTo>
                  <a:lnTo>
                    <a:pt x="17" y="317"/>
                  </a:lnTo>
                  <a:lnTo>
                    <a:pt x="22" y="302"/>
                  </a:lnTo>
                  <a:lnTo>
                    <a:pt x="28" y="286"/>
                  </a:lnTo>
                  <a:lnTo>
                    <a:pt x="31" y="271"/>
                  </a:lnTo>
                  <a:lnTo>
                    <a:pt x="31" y="262"/>
                  </a:lnTo>
                  <a:lnTo>
                    <a:pt x="31" y="253"/>
                  </a:lnTo>
                  <a:lnTo>
                    <a:pt x="34" y="243"/>
                  </a:lnTo>
                  <a:lnTo>
                    <a:pt x="36" y="245"/>
                  </a:lnTo>
                  <a:lnTo>
                    <a:pt x="38" y="246"/>
                  </a:lnTo>
                  <a:lnTo>
                    <a:pt x="40" y="247"/>
                  </a:lnTo>
                  <a:lnTo>
                    <a:pt x="41" y="248"/>
                  </a:lnTo>
                  <a:lnTo>
                    <a:pt x="44" y="250"/>
                  </a:lnTo>
                  <a:lnTo>
                    <a:pt x="45" y="248"/>
                  </a:lnTo>
                  <a:lnTo>
                    <a:pt x="48" y="246"/>
                  </a:lnTo>
                  <a:lnTo>
                    <a:pt x="50" y="242"/>
                  </a:lnTo>
                  <a:lnTo>
                    <a:pt x="51" y="238"/>
                  </a:lnTo>
                  <a:lnTo>
                    <a:pt x="53" y="235"/>
                  </a:lnTo>
                  <a:lnTo>
                    <a:pt x="53" y="233"/>
                  </a:lnTo>
                  <a:lnTo>
                    <a:pt x="51" y="231"/>
                  </a:lnTo>
                  <a:lnTo>
                    <a:pt x="50" y="230"/>
                  </a:lnTo>
                  <a:lnTo>
                    <a:pt x="48" y="229"/>
                  </a:lnTo>
                  <a:lnTo>
                    <a:pt x="46" y="226"/>
                  </a:lnTo>
                  <a:lnTo>
                    <a:pt x="45" y="225"/>
                  </a:lnTo>
                  <a:lnTo>
                    <a:pt x="44" y="222"/>
                  </a:lnTo>
                  <a:lnTo>
                    <a:pt x="45" y="220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50" y="206"/>
                  </a:lnTo>
                  <a:lnTo>
                    <a:pt x="55" y="204"/>
                  </a:lnTo>
                  <a:lnTo>
                    <a:pt x="59" y="201"/>
                  </a:lnTo>
                  <a:lnTo>
                    <a:pt x="64" y="199"/>
                  </a:lnTo>
                  <a:lnTo>
                    <a:pt x="80" y="190"/>
                  </a:lnTo>
                  <a:lnTo>
                    <a:pt x="83" y="190"/>
                  </a:lnTo>
                  <a:lnTo>
                    <a:pt x="85" y="190"/>
                  </a:lnTo>
                  <a:lnTo>
                    <a:pt x="89" y="190"/>
                  </a:lnTo>
                  <a:lnTo>
                    <a:pt x="93" y="187"/>
                  </a:lnTo>
                  <a:lnTo>
                    <a:pt x="96" y="185"/>
                  </a:lnTo>
                  <a:lnTo>
                    <a:pt x="99" y="181"/>
                  </a:lnTo>
                  <a:lnTo>
                    <a:pt x="102" y="179"/>
                  </a:lnTo>
                  <a:lnTo>
                    <a:pt x="106" y="178"/>
                  </a:lnTo>
                  <a:lnTo>
                    <a:pt x="110" y="178"/>
                  </a:lnTo>
                  <a:close/>
                  <a:moveTo>
                    <a:pt x="2376" y="174"/>
                  </a:moveTo>
                  <a:lnTo>
                    <a:pt x="2378" y="174"/>
                  </a:lnTo>
                  <a:lnTo>
                    <a:pt x="2380" y="175"/>
                  </a:lnTo>
                  <a:lnTo>
                    <a:pt x="2381" y="176"/>
                  </a:lnTo>
                  <a:lnTo>
                    <a:pt x="2381" y="179"/>
                  </a:lnTo>
                  <a:lnTo>
                    <a:pt x="2383" y="182"/>
                  </a:lnTo>
                  <a:lnTo>
                    <a:pt x="2385" y="186"/>
                  </a:lnTo>
                  <a:lnTo>
                    <a:pt x="2386" y="189"/>
                  </a:lnTo>
                  <a:lnTo>
                    <a:pt x="2386" y="191"/>
                  </a:lnTo>
                  <a:lnTo>
                    <a:pt x="2385" y="194"/>
                  </a:lnTo>
                  <a:lnTo>
                    <a:pt x="2385" y="195"/>
                  </a:lnTo>
                  <a:lnTo>
                    <a:pt x="2386" y="197"/>
                  </a:lnTo>
                  <a:lnTo>
                    <a:pt x="2388" y="199"/>
                  </a:lnTo>
                  <a:lnTo>
                    <a:pt x="2388" y="199"/>
                  </a:lnTo>
                  <a:lnTo>
                    <a:pt x="2390" y="199"/>
                  </a:lnTo>
                  <a:lnTo>
                    <a:pt x="2391" y="200"/>
                  </a:lnTo>
                  <a:lnTo>
                    <a:pt x="2393" y="201"/>
                  </a:lnTo>
                  <a:lnTo>
                    <a:pt x="2395" y="204"/>
                  </a:lnTo>
                  <a:lnTo>
                    <a:pt x="2396" y="206"/>
                  </a:lnTo>
                  <a:lnTo>
                    <a:pt x="2397" y="209"/>
                  </a:lnTo>
                  <a:lnTo>
                    <a:pt x="2397" y="210"/>
                  </a:lnTo>
                  <a:lnTo>
                    <a:pt x="2396" y="212"/>
                  </a:lnTo>
                  <a:lnTo>
                    <a:pt x="2396" y="214"/>
                  </a:lnTo>
                  <a:lnTo>
                    <a:pt x="2396" y="216"/>
                  </a:lnTo>
                  <a:lnTo>
                    <a:pt x="2397" y="219"/>
                  </a:lnTo>
                  <a:lnTo>
                    <a:pt x="2398" y="221"/>
                  </a:lnTo>
                  <a:lnTo>
                    <a:pt x="2401" y="222"/>
                  </a:lnTo>
                  <a:lnTo>
                    <a:pt x="2405" y="225"/>
                  </a:lnTo>
                  <a:lnTo>
                    <a:pt x="2408" y="227"/>
                  </a:lnTo>
                  <a:lnTo>
                    <a:pt x="2411" y="230"/>
                  </a:lnTo>
                  <a:lnTo>
                    <a:pt x="2412" y="232"/>
                  </a:lnTo>
                  <a:lnTo>
                    <a:pt x="2412" y="236"/>
                  </a:lnTo>
                  <a:lnTo>
                    <a:pt x="2412" y="238"/>
                  </a:lnTo>
                  <a:lnTo>
                    <a:pt x="2411" y="240"/>
                  </a:lnTo>
                  <a:lnTo>
                    <a:pt x="2411" y="241"/>
                  </a:lnTo>
                  <a:lnTo>
                    <a:pt x="2410" y="242"/>
                  </a:lnTo>
                  <a:lnTo>
                    <a:pt x="2410" y="243"/>
                  </a:lnTo>
                  <a:lnTo>
                    <a:pt x="2410" y="245"/>
                  </a:lnTo>
                  <a:lnTo>
                    <a:pt x="2410" y="247"/>
                  </a:lnTo>
                  <a:lnTo>
                    <a:pt x="2410" y="248"/>
                  </a:lnTo>
                  <a:lnTo>
                    <a:pt x="2410" y="250"/>
                  </a:lnTo>
                  <a:lnTo>
                    <a:pt x="2410" y="257"/>
                  </a:lnTo>
                  <a:lnTo>
                    <a:pt x="2410" y="258"/>
                  </a:lnTo>
                  <a:lnTo>
                    <a:pt x="2408" y="260"/>
                  </a:lnTo>
                  <a:lnTo>
                    <a:pt x="2407" y="258"/>
                  </a:lnTo>
                  <a:lnTo>
                    <a:pt x="2406" y="257"/>
                  </a:lnTo>
                  <a:lnTo>
                    <a:pt x="2406" y="255"/>
                  </a:lnTo>
                  <a:lnTo>
                    <a:pt x="2403" y="252"/>
                  </a:lnTo>
                  <a:lnTo>
                    <a:pt x="2402" y="250"/>
                  </a:lnTo>
                  <a:lnTo>
                    <a:pt x="2401" y="246"/>
                  </a:lnTo>
                  <a:lnTo>
                    <a:pt x="2400" y="243"/>
                  </a:lnTo>
                  <a:lnTo>
                    <a:pt x="2397" y="241"/>
                  </a:lnTo>
                  <a:lnTo>
                    <a:pt x="2395" y="241"/>
                  </a:lnTo>
                  <a:lnTo>
                    <a:pt x="2393" y="240"/>
                  </a:lnTo>
                  <a:lnTo>
                    <a:pt x="2392" y="238"/>
                  </a:lnTo>
                  <a:lnTo>
                    <a:pt x="2390" y="236"/>
                  </a:lnTo>
                  <a:lnTo>
                    <a:pt x="2388" y="233"/>
                  </a:lnTo>
                  <a:lnTo>
                    <a:pt x="2387" y="231"/>
                  </a:lnTo>
                  <a:lnTo>
                    <a:pt x="2386" y="229"/>
                  </a:lnTo>
                  <a:lnTo>
                    <a:pt x="2386" y="225"/>
                  </a:lnTo>
                  <a:lnTo>
                    <a:pt x="2386" y="224"/>
                  </a:lnTo>
                  <a:lnTo>
                    <a:pt x="2386" y="220"/>
                  </a:lnTo>
                  <a:lnTo>
                    <a:pt x="2386" y="216"/>
                  </a:lnTo>
                  <a:lnTo>
                    <a:pt x="2385" y="214"/>
                  </a:lnTo>
                  <a:lnTo>
                    <a:pt x="2383" y="210"/>
                  </a:lnTo>
                  <a:lnTo>
                    <a:pt x="2381" y="206"/>
                  </a:lnTo>
                  <a:lnTo>
                    <a:pt x="2380" y="202"/>
                  </a:lnTo>
                  <a:lnTo>
                    <a:pt x="2380" y="200"/>
                  </a:lnTo>
                  <a:lnTo>
                    <a:pt x="2380" y="199"/>
                  </a:lnTo>
                  <a:lnTo>
                    <a:pt x="2380" y="196"/>
                  </a:lnTo>
                  <a:lnTo>
                    <a:pt x="2380" y="196"/>
                  </a:lnTo>
                  <a:lnTo>
                    <a:pt x="2380" y="195"/>
                  </a:lnTo>
                  <a:lnTo>
                    <a:pt x="2380" y="194"/>
                  </a:lnTo>
                  <a:lnTo>
                    <a:pt x="2380" y="191"/>
                  </a:lnTo>
                  <a:lnTo>
                    <a:pt x="2377" y="189"/>
                  </a:lnTo>
                  <a:lnTo>
                    <a:pt x="2376" y="187"/>
                  </a:lnTo>
                  <a:lnTo>
                    <a:pt x="2373" y="186"/>
                  </a:lnTo>
                  <a:lnTo>
                    <a:pt x="2372" y="184"/>
                  </a:lnTo>
                  <a:lnTo>
                    <a:pt x="2370" y="181"/>
                  </a:lnTo>
                  <a:lnTo>
                    <a:pt x="2371" y="179"/>
                  </a:lnTo>
                  <a:lnTo>
                    <a:pt x="2372" y="178"/>
                  </a:lnTo>
                  <a:lnTo>
                    <a:pt x="2373" y="176"/>
                  </a:lnTo>
                  <a:lnTo>
                    <a:pt x="2375" y="175"/>
                  </a:lnTo>
                  <a:lnTo>
                    <a:pt x="2375" y="174"/>
                  </a:lnTo>
                  <a:lnTo>
                    <a:pt x="2376" y="174"/>
                  </a:lnTo>
                  <a:close/>
                  <a:moveTo>
                    <a:pt x="555" y="153"/>
                  </a:moveTo>
                  <a:lnTo>
                    <a:pt x="563" y="153"/>
                  </a:lnTo>
                  <a:lnTo>
                    <a:pt x="566" y="155"/>
                  </a:lnTo>
                  <a:lnTo>
                    <a:pt x="568" y="158"/>
                  </a:lnTo>
                  <a:lnTo>
                    <a:pt x="570" y="161"/>
                  </a:lnTo>
                  <a:lnTo>
                    <a:pt x="568" y="165"/>
                  </a:lnTo>
                  <a:lnTo>
                    <a:pt x="565" y="170"/>
                  </a:lnTo>
                  <a:lnTo>
                    <a:pt x="558" y="176"/>
                  </a:lnTo>
                  <a:lnTo>
                    <a:pt x="551" y="182"/>
                  </a:lnTo>
                  <a:lnTo>
                    <a:pt x="545" y="190"/>
                  </a:lnTo>
                  <a:lnTo>
                    <a:pt x="542" y="196"/>
                  </a:lnTo>
                  <a:lnTo>
                    <a:pt x="545" y="202"/>
                  </a:lnTo>
                  <a:lnTo>
                    <a:pt x="550" y="204"/>
                  </a:lnTo>
                  <a:lnTo>
                    <a:pt x="553" y="201"/>
                  </a:lnTo>
                  <a:lnTo>
                    <a:pt x="558" y="199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68" y="202"/>
                  </a:lnTo>
                  <a:lnTo>
                    <a:pt x="567" y="207"/>
                  </a:lnTo>
                  <a:lnTo>
                    <a:pt x="566" y="212"/>
                  </a:lnTo>
                  <a:lnTo>
                    <a:pt x="566" y="217"/>
                  </a:lnTo>
                  <a:lnTo>
                    <a:pt x="565" y="221"/>
                  </a:lnTo>
                  <a:lnTo>
                    <a:pt x="565" y="224"/>
                  </a:lnTo>
                  <a:lnTo>
                    <a:pt x="566" y="226"/>
                  </a:lnTo>
                  <a:lnTo>
                    <a:pt x="567" y="229"/>
                  </a:lnTo>
                  <a:lnTo>
                    <a:pt x="568" y="231"/>
                  </a:lnTo>
                  <a:lnTo>
                    <a:pt x="570" y="238"/>
                  </a:lnTo>
                  <a:lnTo>
                    <a:pt x="570" y="247"/>
                  </a:lnTo>
                  <a:lnTo>
                    <a:pt x="568" y="255"/>
                  </a:lnTo>
                  <a:lnTo>
                    <a:pt x="563" y="263"/>
                  </a:lnTo>
                  <a:lnTo>
                    <a:pt x="555" y="273"/>
                  </a:lnTo>
                  <a:lnTo>
                    <a:pt x="545" y="281"/>
                  </a:lnTo>
                  <a:lnTo>
                    <a:pt x="542" y="281"/>
                  </a:lnTo>
                  <a:lnTo>
                    <a:pt x="538" y="281"/>
                  </a:lnTo>
                  <a:lnTo>
                    <a:pt x="536" y="282"/>
                  </a:lnTo>
                  <a:lnTo>
                    <a:pt x="533" y="283"/>
                  </a:lnTo>
                  <a:lnTo>
                    <a:pt x="532" y="286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30" y="293"/>
                  </a:lnTo>
                  <a:lnTo>
                    <a:pt x="524" y="299"/>
                  </a:lnTo>
                  <a:lnTo>
                    <a:pt x="516" y="302"/>
                  </a:lnTo>
                  <a:lnTo>
                    <a:pt x="509" y="299"/>
                  </a:lnTo>
                  <a:lnTo>
                    <a:pt x="505" y="296"/>
                  </a:lnTo>
                  <a:lnTo>
                    <a:pt x="502" y="292"/>
                  </a:lnTo>
                  <a:lnTo>
                    <a:pt x="500" y="289"/>
                  </a:lnTo>
                  <a:lnTo>
                    <a:pt x="499" y="284"/>
                  </a:lnTo>
                  <a:lnTo>
                    <a:pt x="496" y="281"/>
                  </a:lnTo>
                  <a:lnTo>
                    <a:pt x="491" y="275"/>
                  </a:lnTo>
                  <a:lnTo>
                    <a:pt x="485" y="271"/>
                  </a:lnTo>
                  <a:lnTo>
                    <a:pt x="475" y="267"/>
                  </a:lnTo>
                  <a:lnTo>
                    <a:pt x="471" y="265"/>
                  </a:lnTo>
                  <a:lnTo>
                    <a:pt x="469" y="262"/>
                  </a:lnTo>
                  <a:lnTo>
                    <a:pt x="467" y="260"/>
                  </a:lnTo>
                  <a:lnTo>
                    <a:pt x="467" y="257"/>
                  </a:lnTo>
                  <a:lnTo>
                    <a:pt x="465" y="255"/>
                  </a:lnTo>
                  <a:lnTo>
                    <a:pt x="464" y="252"/>
                  </a:lnTo>
                  <a:lnTo>
                    <a:pt x="461" y="251"/>
                  </a:lnTo>
                  <a:lnTo>
                    <a:pt x="459" y="250"/>
                  </a:lnTo>
                  <a:lnTo>
                    <a:pt x="458" y="247"/>
                  </a:lnTo>
                  <a:lnTo>
                    <a:pt x="453" y="241"/>
                  </a:lnTo>
                  <a:lnTo>
                    <a:pt x="451" y="233"/>
                  </a:lnTo>
                  <a:lnTo>
                    <a:pt x="455" y="226"/>
                  </a:lnTo>
                  <a:lnTo>
                    <a:pt x="455" y="224"/>
                  </a:lnTo>
                  <a:lnTo>
                    <a:pt x="456" y="221"/>
                  </a:lnTo>
                  <a:lnTo>
                    <a:pt x="458" y="219"/>
                  </a:lnTo>
                  <a:lnTo>
                    <a:pt x="459" y="217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4" y="216"/>
                  </a:lnTo>
                  <a:lnTo>
                    <a:pt x="465" y="217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6"/>
                  </a:lnTo>
                  <a:lnTo>
                    <a:pt x="475" y="227"/>
                  </a:lnTo>
                  <a:lnTo>
                    <a:pt x="479" y="227"/>
                  </a:lnTo>
                  <a:lnTo>
                    <a:pt x="482" y="226"/>
                  </a:lnTo>
                  <a:lnTo>
                    <a:pt x="489" y="219"/>
                  </a:lnTo>
                  <a:lnTo>
                    <a:pt x="491" y="211"/>
                  </a:lnTo>
                  <a:lnTo>
                    <a:pt x="491" y="205"/>
                  </a:lnTo>
                  <a:lnTo>
                    <a:pt x="490" y="202"/>
                  </a:lnTo>
                  <a:lnTo>
                    <a:pt x="489" y="200"/>
                  </a:lnTo>
                  <a:lnTo>
                    <a:pt x="486" y="199"/>
                  </a:lnTo>
                  <a:lnTo>
                    <a:pt x="484" y="196"/>
                  </a:lnTo>
                  <a:lnTo>
                    <a:pt x="482" y="194"/>
                  </a:lnTo>
                  <a:lnTo>
                    <a:pt x="481" y="191"/>
                  </a:lnTo>
                  <a:lnTo>
                    <a:pt x="481" y="189"/>
                  </a:lnTo>
                  <a:lnTo>
                    <a:pt x="482" y="186"/>
                  </a:lnTo>
                  <a:lnTo>
                    <a:pt x="486" y="185"/>
                  </a:lnTo>
                  <a:lnTo>
                    <a:pt x="489" y="184"/>
                  </a:lnTo>
                  <a:lnTo>
                    <a:pt x="489" y="184"/>
                  </a:lnTo>
                  <a:lnTo>
                    <a:pt x="487" y="182"/>
                  </a:lnTo>
                  <a:lnTo>
                    <a:pt x="485" y="181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82" y="174"/>
                  </a:lnTo>
                  <a:lnTo>
                    <a:pt x="482" y="171"/>
                  </a:lnTo>
                  <a:lnTo>
                    <a:pt x="485" y="169"/>
                  </a:lnTo>
                  <a:lnTo>
                    <a:pt x="489" y="165"/>
                  </a:lnTo>
                  <a:lnTo>
                    <a:pt x="495" y="161"/>
                  </a:lnTo>
                  <a:lnTo>
                    <a:pt x="501" y="160"/>
                  </a:lnTo>
                  <a:lnTo>
                    <a:pt x="509" y="160"/>
                  </a:lnTo>
                  <a:lnTo>
                    <a:pt x="512" y="160"/>
                  </a:lnTo>
                  <a:lnTo>
                    <a:pt x="515" y="161"/>
                  </a:lnTo>
                  <a:lnTo>
                    <a:pt x="516" y="164"/>
                  </a:lnTo>
                  <a:lnTo>
                    <a:pt x="517" y="165"/>
                  </a:lnTo>
                  <a:lnTo>
                    <a:pt x="519" y="166"/>
                  </a:lnTo>
                  <a:lnTo>
                    <a:pt x="519" y="168"/>
                  </a:lnTo>
                  <a:lnTo>
                    <a:pt x="522" y="169"/>
                  </a:lnTo>
                  <a:lnTo>
                    <a:pt x="526" y="169"/>
                  </a:lnTo>
                  <a:lnTo>
                    <a:pt x="529" y="168"/>
                  </a:lnTo>
                  <a:lnTo>
                    <a:pt x="532" y="166"/>
                  </a:lnTo>
                  <a:lnTo>
                    <a:pt x="535" y="164"/>
                  </a:lnTo>
                  <a:lnTo>
                    <a:pt x="537" y="163"/>
                  </a:lnTo>
                  <a:lnTo>
                    <a:pt x="543" y="159"/>
                  </a:lnTo>
                  <a:lnTo>
                    <a:pt x="550" y="155"/>
                  </a:lnTo>
                  <a:lnTo>
                    <a:pt x="555" y="153"/>
                  </a:lnTo>
                  <a:close/>
                  <a:moveTo>
                    <a:pt x="809" y="139"/>
                  </a:moveTo>
                  <a:lnTo>
                    <a:pt x="815" y="139"/>
                  </a:lnTo>
                  <a:lnTo>
                    <a:pt x="819" y="140"/>
                  </a:lnTo>
                  <a:lnTo>
                    <a:pt x="823" y="141"/>
                  </a:lnTo>
                  <a:lnTo>
                    <a:pt x="825" y="144"/>
                  </a:lnTo>
                  <a:lnTo>
                    <a:pt x="825" y="146"/>
                  </a:lnTo>
                  <a:lnTo>
                    <a:pt x="825" y="150"/>
                  </a:lnTo>
                  <a:lnTo>
                    <a:pt x="821" y="153"/>
                  </a:lnTo>
                  <a:lnTo>
                    <a:pt x="818" y="158"/>
                  </a:lnTo>
                  <a:lnTo>
                    <a:pt x="815" y="159"/>
                  </a:lnTo>
                  <a:lnTo>
                    <a:pt x="813" y="163"/>
                  </a:lnTo>
                  <a:lnTo>
                    <a:pt x="811" y="165"/>
                  </a:lnTo>
                  <a:lnTo>
                    <a:pt x="809" y="169"/>
                  </a:lnTo>
                  <a:lnTo>
                    <a:pt x="806" y="173"/>
                  </a:lnTo>
                  <a:lnTo>
                    <a:pt x="803" y="175"/>
                  </a:lnTo>
                  <a:lnTo>
                    <a:pt x="799" y="176"/>
                  </a:lnTo>
                  <a:lnTo>
                    <a:pt x="796" y="179"/>
                  </a:lnTo>
                  <a:lnTo>
                    <a:pt x="794" y="181"/>
                  </a:lnTo>
                  <a:lnTo>
                    <a:pt x="791" y="182"/>
                  </a:lnTo>
                  <a:lnTo>
                    <a:pt x="788" y="186"/>
                  </a:lnTo>
                  <a:lnTo>
                    <a:pt x="785" y="190"/>
                  </a:lnTo>
                  <a:lnTo>
                    <a:pt x="783" y="192"/>
                  </a:lnTo>
                  <a:lnTo>
                    <a:pt x="781" y="197"/>
                  </a:lnTo>
                  <a:lnTo>
                    <a:pt x="781" y="201"/>
                  </a:lnTo>
                  <a:lnTo>
                    <a:pt x="784" y="206"/>
                  </a:lnTo>
                  <a:lnTo>
                    <a:pt x="786" y="210"/>
                  </a:lnTo>
                  <a:lnTo>
                    <a:pt x="789" y="215"/>
                  </a:lnTo>
                  <a:lnTo>
                    <a:pt x="789" y="222"/>
                  </a:lnTo>
                  <a:lnTo>
                    <a:pt x="788" y="230"/>
                  </a:lnTo>
                  <a:lnTo>
                    <a:pt x="786" y="237"/>
                  </a:lnTo>
                  <a:lnTo>
                    <a:pt x="786" y="242"/>
                  </a:lnTo>
                  <a:lnTo>
                    <a:pt x="789" y="246"/>
                  </a:lnTo>
                  <a:lnTo>
                    <a:pt x="791" y="250"/>
                  </a:lnTo>
                  <a:lnTo>
                    <a:pt x="794" y="253"/>
                  </a:lnTo>
                  <a:lnTo>
                    <a:pt x="795" y="256"/>
                  </a:lnTo>
                  <a:lnTo>
                    <a:pt x="796" y="260"/>
                  </a:lnTo>
                  <a:lnTo>
                    <a:pt x="798" y="262"/>
                  </a:lnTo>
                  <a:lnTo>
                    <a:pt x="799" y="265"/>
                  </a:lnTo>
                  <a:lnTo>
                    <a:pt x="801" y="267"/>
                  </a:lnTo>
                  <a:lnTo>
                    <a:pt x="804" y="268"/>
                  </a:lnTo>
                  <a:lnTo>
                    <a:pt x="806" y="271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8" y="272"/>
                  </a:lnTo>
                  <a:lnTo>
                    <a:pt x="820" y="272"/>
                  </a:lnTo>
                  <a:lnTo>
                    <a:pt x="820" y="271"/>
                  </a:lnTo>
                  <a:lnTo>
                    <a:pt x="820" y="268"/>
                  </a:lnTo>
                  <a:lnTo>
                    <a:pt x="819" y="267"/>
                  </a:lnTo>
                  <a:lnTo>
                    <a:pt x="818" y="265"/>
                  </a:lnTo>
                  <a:lnTo>
                    <a:pt x="816" y="262"/>
                  </a:lnTo>
                  <a:lnTo>
                    <a:pt x="815" y="260"/>
                  </a:lnTo>
                  <a:lnTo>
                    <a:pt x="814" y="257"/>
                  </a:lnTo>
                  <a:lnTo>
                    <a:pt x="811" y="256"/>
                  </a:lnTo>
                  <a:lnTo>
                    <a:pt x="808" y="252"/>
                  </a:lnTo>
                  <a:lnTo>
                    <a:pt x="804" y="246"/>
                  </a:lnTo>
                  <a:lnTo>
                    <a:pt x="801" y="240"/>
                  </a:lnTo>
                  <a:lnTo>
                    <a:pt x="801" y="233"/>
                  </a:lnTo>
                  <a:lnTo>
                    <a:pt x="806" y="230"/>
                  </a:lnTo>
                  <a:lnTo>
                    <a:pt x="811" y="227"/>
                  </a:lnTo>
                  <a:lnTo>
                    <a:pt x="814" y="225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19" y="220"/>
                  </a:lnTo>
                  <a:lnTo>
                    <a:pt x="818" y="217"/>
                  </a:lnTo>
                  <a:lnTo>
                    <a:pt x="815" y="215"/>
                  </a:lnTo>
                  <a:lnTo>
                    <a:pt x="811" y="211"/>
                  </a:lnTo>
                  <a:lnTo>
                    <a:pt x="808" y="209"/>
                  </a:lnTo>
                  <a:lnTo>
                    <a:pt x="805" y="202"/>
                  </a:lnTo>
                  <a:lnTo>
                    <a:pt x="804" y="196"/>
                  </a:lnTo>
                  <a:lnTo>
                    <a:pt x="806" y="191"/>
                  </a:lnTo>
                  <a:lnTo>
                    <a:pt x="809" y="189"/>
                  </a:lnTo>
                  <a:lnTo>
                    <a:pt x="811" y="189"/>
                  </a:lnTo>
                  <a:lnTo>
                    <a:pt x="815" y="187"/>
                  </a:lnTo>
                  <a:lnTo>
                    <a:pt x="818" y="186"/>
                  </a:lnTo>
                  <a:lnTo>
                    <a:pt x="819" y="184"/>
                  </a:lnTo>
                  <a:lnTo>
                    <a:pt x="820" y="182"/>
                  </a:lnTo>
                  <a:lnTo>
                    <a:pt x="819" y="180"/>
                  </a:lnTo>
                  <a:lnTo>
                    <a:pt x="819" y="17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820" y="173"/>
                  </a:lnTo>
                  <a:lnTo>
                    <a:pt x="821" y="170"/>
                  </a:lnTo>
                  <a:lnTo>
                    <a:pt x="821" y="166"/>
                  </a:lnTo>
                  <a:lnTo>
                    <a:pt x="823" y="164"/>
                  </a:lnTo>
                  <a:lnTo>
                    <a:pt x="823" y="163"/>
                  </a:lnTo>
                  <a:lnTo>
                    <a:pt x="835" y="163"/>
                  </a:lnTo>
                  <a:lnTo>
                    <a:pt x="839" y="160"/>
                  </a:lnTo>
                  <a:lnTo>
                    <a:pt x="841" y="158"/>
                  </a:lnTo>
                  <a:lnTo>
                    <a:pt x="844" y="155"/>
                  </a:lnTo>
                  <a:lnTo>
                    <a:pt x="845" y="153"/>
                  </a:lnTo>
                  <a:lnTo>
                    <a:pt x="849" y="149"/>
                  </a:lnTo>
                  <a:lnTo>
                    <a:pt x="851" y="148"/>
                  </a:lnTo>
                  <a:lnTo>
                    <a:pt x="855" y="148"/>
                  </a:lnTo>
                  <a:lnTo>
                    <a:pt x="857" y="148"/>
                  </a:lnTo>
                  <a:lnTo>
                    <a:pt x="862" y="148"/>
                  </a:lnTo>
                  <a:lnTo>
                    <a:pt x="866" y="146"/>
                  </a:lnTo>
                  <a:lnTo>
                    <a:pt x="876" y="145"/>
                  </a:lnTo>
                  <a:lnTo>
                    <a:pt x="885" y="148"/>
                  </a:lnTo>
                  <a:lnTo>
                    <a:pt x="892" y="151"/>
                  </a:lnTo>
                  <a:lnTo>
                    <a:pt x="901" y="164"/>
                  </a:lnTo>
                  <a:lnTo>
                    <a:pt x="906" y="179"/>
                  </a:lnTo>
                  <a:lnTo>
                    <a:pt x="908" y="192"/>
                  </a:lnTo>
                  <a:lnTo>
                    <a:pt x="906" y="207"/>
                  </a:lnTo>
                  <a:lnTo>
                    <a:pt x="900" y="220"/>
                  </a:lnTo>
                  <a:lnTo>
                    <a:pt x="898" y="222"/>
                  </a:lnTo>
                  <a:lnTo>
                    <a:pt x="897" y="225"/>
                  </a:lnTo>
                  <a:lnTo>
                    <a:pt x="896" y="227"/>
                  </a:lnTo>
                  <a:lnTo>
                    <a:pt x="895" y="231"/>
                  </a:lnTo>
                  <a:lnTo>
                    <a:pt x="896" y="233"/>
                  </a:lnTo>
                  <a:lnTo>
                    <a:pt x="897" y="237"/>
                  </a:lnTo>
                  <a:lnTo>
                    <a:pt x="897" y="240"/>
                  </a:lnTo>
                  <a:lnTo>
                    <a:pt x="898" y="241"/>
                  </a:lnTo>
                  <a:lnTo>
                    <a:pt x="900" y="242"/>
                  </a:lnTo>
                  <a:lnTo>
                    <a:pt x="902" y="242"/>
                  </a:lnTo>
                  <a:lnTo>
                    <a:pt x="903" y="242"/>
                  </a:lnTo>
                  <a:lnTo>
                    <a:pt x="905" y="240"/>
                  </a:lnTo>
                  <a:lnTo>
                    <a:pt x="910" y="235"/>
                  </a:lnTo>
                  <a:lnTo>
                    <a:pt x="913" y="230"/>
                  </a:lnTo>
                  <a:lnTo>
                    <a:pt x="918" y="225"/>
                  </a:lnTo>
                  <a:lnTo>
                    <a:pt x="921" y="224"/>
                  </a:lnTo>
                  <a:lnTo>
                    <a:pt x="923" y="224"/>
                  </a:lnTo>
                  <a:lnTo>
                    <a:pt x="925" y="224"/>
                  </a:lnTo>
                  <a:lnTo>
                    <a:pt x="927" y="226"/>
                  </a:lnTo>
                  <a:lnTo>
                    <a:pt x="928" y="227"/>
                  </a:lnTo>
                  <a:lnTo>
                    <a:pt x="930" y="230"/>
                  </a:lnTo>
                  <a:lnTo>
                    <a:pt x="932" y="231"/>
                  </a:lnTo>
                  <a:lnTo>
                    <a:pt x="933" y="232"/>
                  </a:lnTo>
                  <a:lnTo>
                    <a:pt x="935" y="235"/>
                  </a:lnTo>
                  <a:lnTo>
                    <a:pt x="936" y="236"/>
                  </a:lnTo>
                  <a:lnTo>
                    <a:pt x="937" y="238"/>
                  </a:lnTo>
                  <a:lnTo>
                    <a:pt x="940" y="240"/>
                  </a:lnTo>
                  <a:lnTo>
                    <a:pt x="941" y="240"/>
                  </a:lnTo>
                  <a:lnTo>
                    <a:pt x="943" y="240"/>
                  </a:lnTo>
                  <a:lnTo>
                    <a:pt x="945" y="238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6" y="233"/>
                  </a:lnTo>
                  <a:lnTo>
                    <a:pt x="946" y="232"/>
                  </a:lnTo>
                  <a:lnTo>
                    <a:pt x="947" y="231"/>
                  </a:lnTo>
                  <a:lnTo>
                    <a:pt x="950" y="231"/>
                  </a:lnTo>
                  <a:lnTo>
                    <a:pt x="952" y="230"/>
                  </a:lnTo>
                  <a:lnTo>
                    <a:pt x="955" y="230"/>
                  </a:lnTo>
                  <a:lnTo>
                    <a:pt x="957" y="229"/>
                  </a:lnTo>
                  <a:lnTo>
                    <a:pt x="960" y="227"/>
                  </a:lnTo>
                  <a:lnTo>
                    <a:pt x="961" y="227"/>
                  </a:lnTo>
                  <a:lnTo>
                    <a:pt x="962" y="226"/>
                  </a:lnTo>
                  <a:lnTo>
                    <a:pt x="962" y="224"/>
                  </a:lnTo>
                  <a:lnTo>
                    <a:pt x="962" y="222"/>
                  </a:lnTo>
                  <a:lnTo>
                    <a:pt x="962" y="220"/>
                  </a:lnTo>
                  <a:lnTo>
                    <a:pt x="962" y="219"/>
                  </a:lnTo>
                  <a:lnTo>
                    <a:pt x="962" y="217"/>
                  </a:lnTo>
                  <a:lnTo>
                    <a:pt x="961" y="216"/>
                  </a:lnTo>
                  <a:lnTo>
                    <a:pt x="958" y="214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5" y="207"/>
                  </a:lnTo>
                  <a:lnTo>
                    <a:pt x="953" y="205"/>
                  </a:lnTo>
                  <a:lnTo>
                    <a:pt x="955" y="204"/>
                  </a:lnTo>
                  <a:lnTo>
                    <a:pt x="958" y="202"/>
                  </a:lnTo>
                  <a:lnTo>
                    <a:pt x="962" y="202"/>
                  </a:lnTo>
                  <a:lnTo>
                    <a:pt x="966" y="202"/>
                  </a:lnTo>
                  <a:lnTo>
                    <a:pt x="970" y="201"/>
                  </a:lnTo>
                  <a:lnTo>
                    <a:pt x="971" y="200"/>
                  </a:lnTo>
                  <a:lnTo>
                    <a:pt x="971" y="199"/>
                  </a:lnTo>
                  <a:lnTo>
                    <a:pt x="971" y="197"/>
                  </a:lnTo>
                  <a:lnTo>
                    <a:pt x="968" y="196"/>
                  </a:lnTo>
                  <a:lnTo>
                    <a:pt x="967" y="195"/>
                  </a:lnTo>
                  <a:lnTo>
                    <a:pt x="965" y="194"/>
                  </a:lnTo>
                  <a:lnTo>
                    <a:pt x="962" y="194"/>
                  </a:lnTo>
                  <a:lnTo>
                    <a:pt x="952" y="195"/>
                  </a:lnTo>
                  <a:lnTo>
                    <a:pt x="941" y="196"/>
                  </a:lnTo>
                  <a:lnTo>
                    <a:pt x="933" y="194"/>
                  </a:lnTo>
                  <a:lnTo>
                    <a:pt x="926" y="186"/>
                  </a:lnTo>
                  <a:lnTo>
                    <a:pt x="920" y="178"/>
                  </a:lnTo>
                  <a:lnTo>
                    <a:pt x="916" y="170"/>
                  </a:lnTo>
                  <a:lnTo>
                    <a:pt x="912" y="166"/>
                  </a:lnTo>
                  <a:lnTo>
                    <a:pt x="910" y="161"/>
                  </a:lnTo>
                  <a:lnTo>
                    <a:pt x="908" y="155"/>
                  </a:lnTo>
                  <a:lnTo>
                    <a:pt x="910" y="151"/>
                  </a:lnTo>
                  <a:lnTo>
                    <a:pt x="912" y="149"/>
                  </a:lnTo>
                  <a:lnTo>
                    <a:pt x="918" y="149"/>
                  </a:lnTo>
                  <a:lnTo>
                    <a:pt x="931" y="150"/>
                  </a:lnTo>
                  <a:lnTo>
                    <a:pt x="943" y="151"/>
                  </a:lnTo>
                  <a:lnTo>
                    <a:pt x="970" y="151"/>
                  </a:lnTo>
                  <a:lnTo>
                    <a:pt x="979" y="155"/>
                  </a:lnTo>
                  <a:lnTo>
                    <a:pt x="988" y="161"/>
                  </a:lnTo>
                  <a:lnTo>
                    <a:pt x="994" y="169"/>
                  </a:lnTo>
                  <a:lnTo>
                    <a:pt x="1001" y="175"/>
                  </a:lnTo>
                  <a:lnTo>
                    <a:pt x="1003" y="179"/>
                  </a:lnTo>
                  <a:lnTo>
                    <a:pt x="1006" y="181"/>
                  </a:lnTo>
                  <a:lnTo>
                    <a:pt x="1007" y="185"/>
                  </a:lnTo>
                  <a:lnTo>
                    <a:pt x="1008" y="187"/>
                  </a:lnTo>
                  <a:lnTo>
                    <a:pt x="1008" y="190"/>
                  </a:lnTo>
                  <a:lnTo>
                    <a:pt x="1007" y="192"/>
                  </a:lnTo>
                  <a:lnTo>
                    <a:pt x="1004" y="194"/>
                  </a:lnTo>
                  <a:lnTo>
                    <a:pt x="1002" y="195"/>
                  </a:lnTo>
                  <a:lnTo>
                    <a:pt x="998" y="195"/>
                  </a:lnTo>
                  <a:lnTo>
                    <a:pt x="993" y="194"/>
                  </a:lnTo>
                  <a:lnTo>
                    <a:pt x="998" y="200"/>
                  </a:lnTo>
                  <a:lnTo>
                    <a:pt x="1006" y="206"/>
                  </a:lnTo>
                  <a:lnTo>
                    <a:pt x="1013" y="209"/>
                  </a:lnTo>
                  <a:lnTo>
                    <a:pt x="1016" y="209"/>
                  </a:lnTo>
                  <a:lnTo>
                    <a:pt x="1019" y="207"/>
                  </a:lnTo>
                  <a:lnTo>
                    <a:pt x="1023" y="207"/>
                  </a:lnTo>
                  <a:lnTo>
                    <a:pt x="1027" y="206"/>
                  </a:lnTo>
                  <a:lnTo>
                    <a:pt x="1029" y="209"/>
                  </a:lnTo>
                  <a:lnTo>
                    <a:pt x="1031" y="211"/>
                  </a:lnTo>
                  <a:lnTo>
                    <a:pt x="1032" y="212"/>
                  </a:lnTo>
                  <a:lnTo>
                    <a:pt x="1032" y="215"/>
                  </a:lnTo>
                  <a:lnTo>
                    <a:pt x="1032" y="217"/>
                  </a:lnTo>
                  <a:lnTo>
                    <a:pt x="1032" y="221"/>
                  </a:lnTo>
                  <a:lnTo>
                    <a:pt x="1031" y="226"/>
                  </a:lnTo>
                  <a:lnTo>
                    <a:pt x="1029" y="230"/>
                  </a:lnTo>
                  <a:lnTo>
                    <a:pt x="1031" y="235"/>
                  </a:lnTo>
                  <a:lnTo>
                    <a:pt x="1037" y="237"/>
                  </a:lnTo>
                  <a:lnTo>
                    <a:pt x="1042" y="238"/>
                  </a:lnTo>
                  <a:lnTo>
                    <a:pt x="1044" y="241"/>
                  </a:lnTo>
                  <a:lnTo>
                    <a:pt x="1045" y="242"/>
                  </a:lnTo>
                  <a:lnTo>
                    <a:pt x="1045" y="245"/>
                  </a:lnTo>
                  <a:lnTo>
                    <a:pt x="1045" y="247"/>
                  </a:lnTo>
                  <a:lnTo>
                    <a:pt x="1044" y="248"/>
                  </a:lnTo>
                  <a:lnTo>
                    <a:pt x="1042" y="251"/>
                  </a:lnTo>
                  <a:lnTo>
                    <a:pt x="1039" y="253"/>
                  </a:lnTo>
                  <a:lnTo>
                    <a:pt x="1038" y="255"/>
                  </a:lnTo>
                  <a:lnTo>
                    <a:pt x="1037" y="257"/>
                  </a:lnTo>
                  <a:lnTo>
                    <a:pt x="1037" y="260"/>
                  </a:lnTo>
                  <a:lnTo>
                    <a:pt x="1037" y="262"/>
                  </a:lnTo>
                  <a:lnTo>
                    <a:pt x="1038" y="265"/>
                  </a:lnTo>
                  <a:lnTo>
                    <a:pt x="1039" y="267"/>
                  </a:lnTo>
                  <a:lnTo>
                    <a:pt x="1041" y="268"/>
                  </a:lnTo>
                  <a:lnTo>
                    <a:pt x="1043" y="268"/>
                  </a:lnTo>
                  <a:lnTo>
                    <a:pt x="1044" y="266"/>
                  </a:lnTo>
                  <a:lnTo>
                    <a:pt x="1050" y="262"/>
                  </a:lnTo>
                  <a:lnTo>
                    <a:pt x="1055" y="258"/>
                  </a:lnTo>
                  <a:lnTo>
                    <a:pt x="1063" y="256"/>
                  </a:lnTo>
                  <a:lnTo>
                    <a:pt x="1068" y="257"/>
                  </a:lnTo>
                  <a:lnTo>
                    <a:pt x="1069" y="261"/>
                  </a:lnTo>
                  <a:lnTo>
                    <a:pt x="1068" y="266"/>
                  </a:lnTo>
                  <a:lnTo>
                    <a:pt x="1067" y="272"/>
                  </a:lnTo>
                  <a:lnTo>
                    <a:pt x="1064" y="277"/>
                  </a:lnTo>
                  <a:lnTo>
                    <a:pt x="1064" y="281"/>
                  </a:lnTo>
                  <a:lnTo>
                    <a:pt x="1068" y="282"/>
                  </a:lnTo>
                  <a:lnTo>
                    <a:pt x="1069" y="278"/>
                  </a:lnTo>
                  <a:lnTo>
                    <a:pt x="1070" y="275"/>
                  </a:lnTo>
                  <a:lnTo>
                    <a:pt x="1072" y="272"/>
                  </a:lnTo>
                  <a:lnTo>
                    <a:pt x="1074" y="270"/>
                  </a:lnTo>
                  <a:lnTo>
                    <a:pt x="1077" y="268"/>
                  </a:lnTo>
                  <a:lnTo>
                    <a:pt x="1082" y="266"/>
                  </a:lnTo>
                  <a:lnTo>
                    <a:pt x="1090" y="265"/>
                  </a:lnTo>
                  <a:lnTo>
                    <a:pt x="1100" y="266"/>
                  </a:lnTo>
                  <a:lnTo>
                    <a:pt x="1109" y="268"/>
                  </a:lnTo>
                  <a:lnTo>
                    <a:pt x="1117" y="273"/>
                  </a:lnTo>
                  <a:lnTo>
                    <a:pt x="1121" y="282"/>
                  </a:lnTo>
                  <a:lnTo>
                    <a:pt x="1123" y="289"/>
                  </a:lnTo>
                  <a:lnTo>
                    <a:pt x="1119" y="292"/>
                  </a:lnTo>
                  <a:lnTo>
                    <a:pt x="1114" y="294"/>
                  </a:lnTo>
                  <a:lnTo>
                    <a:pt x="1109" y="294"/>
                  </a:lnTo>
                  <a:lnTo>
                    <a:pt x="1107" y="296"/>
                  </a:lnTo>
                  <a:lnTo>
                    <a:pt x="1103" y="297"/>
                  </a:lnTo>
                  <a:lnTo>
                    <a:pt x="1102" y="298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7" y="302"/>
                  </a:lnTo>
                  <a:lnTo>
                    <a:pt x="1097" y="304"/>
                  </a:lnTo>
                  <a:lnTo>
                    <a:pt x="1097" y="306"/>
                  </a:lnTo>
                  <a:lnTo>
                    <a:pt x="1097" y="308"/>
                  </a:lnTo>
                  <a:lnTo>
                    <a:pt x="1098" y="309"/>
                  </a:lnTo>
                  <a:lnTo>
                    <a:pt x="1100" y="309"/>
                  </a:lnTo>
                  <a:lnTo>
                    <a:pt x="1103" y="309"/>
                  </a:lnTo>
                  <a:lnTo>
                    <a:pt x="1105" y="308"/>
                  </a:lnTo>
                  <a:lnTo>
                    <a:pt x="1107" y="308"/>
                  </a:lnTo>
                  <a:lnTo>
                    <a:pt x="1107" y="308"/>
                  </a:lnTo>
                  <a:lnTo>
                    <a:pt x="1112" y="306"/>
                  </a:lnTo>
                  <a:lnTo>
                    <a:pt x="1118" y="304"/>
                  </a:lnTo>
                  <a:lnTo>
                    <a:pt x="1124" y="303"/>
                  </a:lnTo>
                  <a:lnTo>
                    <a:pt x="1129" y="303"/>
                  </a:lnTo>
                  <a:lnTo>
                    <a:pt x="1133" y="308"/>
                  </a:lnTo>
                  <a:lnTo>
                    <a:pt x="1133" y="309"/>
                  </a:lnTo>
                  <a:lnTo>
                    <a:pt x="1133" y="312"/>
                  </a:lnTo>
                  <a:lnTo>
                    <a:pt x="1134" y="314"/>
                  </a:lnTo>
                  <a:lnTo>
                    <a:pt x="1135" y="316"/>
                  </a:lnTo>
                  <a:lnTo>
                    <a:pt x="1136" y="317"/>
                  </a:lnTo>
                  <a:lnTo>
                    <a:pt x="1139" y="317"/>
                  </a:lnTo>
                  <a:lnTo>
                    <a:pt x="1143" y="317"/>
                  </a:lnTo>
                  <a:lnTo>
                    <a:pt x="1145" y="316"/>
                  </a:lnTo>
                  <a:lnTo>
                    <a:pt x="1161" y="316"/>
                  </a:lnTo>
                  <a:lnTo>
                    <a:pt x="1179" y="318"/>
                  </a:lnTo>
                  <a:lnTo>
                    <a:pt x="1181" y="328"/>
                  </a:lnTo>
                  <a:lnTo>
                    <a:pt x="1179" y="335"/>
                  </a:lnTo>
                  <a:lnTo>
                    <a:pt x="1173" y="342"/>
                  </a:lnTo>
                  <a:lnTo>
                    <a:pt x="1164" y="347"/>
                  </a:lnTo>
                  <a:lnTo>
                    <a:pt x="1159" y="348"/>
                  </a:lnTo>
                  <a:lnTo>
                    <a:pt x="1156" y="350"/>
                  </a:lnTo>
                  <a:lnTo>
                    <a:pt x="1153" y="352"/>
                  </a:lnTo>
                  <a:lnTo>
                    <a:pt x="1151" y="354"/>
                  </a:lnTo>
                  <a:lnTo>
                    <a:pt x="1151" y="358"/>
                  </a:lnTo>
                  <a:lnTo>
                    <a:pt x="1151" y="360"/>
                  </a:lnTo>
                  <a:lnTo>
                    <a:pt x="1151" y="363"/>
                  </a:lnTo>
                  <a:lnTo>
                    <a:pt x="1151" y="365"/>
                  </a:lnTo>
                  <a:lnTo>
                    <a:pt x="1154" y="367"/>
                  </a:lnTo>
                  <a:lnTo>
                    <a:pt x="1156" y="368"/>
                  </a:lnTo>
                  <a:lnTo>
                    <a:pt x="1163" y="367"/>
                  </a:lnTo>
                  <a:lnTo>
                    <a:pt x="1168" y="363"/>
                  </a:lnTo>
                  <a:lnTo>
                    <a:pt x="1171" y="358"/>
                  </a:lnTo>
                  <a:lnTo>
                    <a:pt x="1175" y="352"/>
                  </a:lnTo>
                  <a:lnTo>
                    <a:pt x="1179" y="347"/>
                  </a:lnTo>
                  <a:lnTo>
                    <a:pt x="1189" y="344"/>
                  </a:lnTo>
                  <a:lnTo>
                    <a:pt x="1197" y="345"/>
                  </a:lnTo>
                  <a:lnTo>
                    <a:pt x="1207" y="350"/>
                  </a:lnTo>
                  <a:lnTo>
                    <a:pt x="1212" y="358"/>
                  </a:lnTo>
                  <a:lnTo>
                    <a:pt x="1212" y="360"/>
                  </a:lnTo>
                  <a:lnTo>
                    <a:pt x="1212" y="363"/>
                  </a:lnTo>
                  <a:lnTo>
                    <a:pt x="1212" y="364"/>
                  </a:lnTo>
                  <a:lnTo>
                    <a:pt x="1211" y="367"/>
                  </a:lnTo>
                  <a:lnTo>
                    <a:pt x="1210" y="368"/>
                  </a:lnTo>
                  <a:lnTo>
                    <a:pt x="1207" y="368"/>
                  </a:lnTo>
                  <a:lnTo>
                    <a:pt x="1204" y="369"/>
                  </a:lnTo>
                  <a:lnTo>
                    <a:pt x="1202" y="372"/>
                  </a:lnTo>
                  <a:lnTo>
                    <a:pt x="1201" y="375"/>
                  </a:lnTo>
                  <a:lnTo>
                    <a:pt x="1202" y="378"/>
                  </a:lnTo>
                  <a:lnTo>
                    <a:pt x="1205" y="380"/>
                  </a:lnTo>
                  <a:lnTo>
                    <a:pt x="1210" y="384"/>
                  </a:lnTo>
                  <a:lnTo>
                    <a:pt x="1217" y="385"/>
                  </a:lnTo>
                  <a:lnTo>
                    <a:pt x="1224" y="388"/>
                  </a:lnTo>
                  <a:lnTo>
                    <a:pt x="1229" y="391"/>
                  </a:lnTo>
                  <a:lnTo>
                    <a:pt x="1229" y="396"/>
                  </a:lnTo>
                  <a:lnTo>
                    <a:pt x="1226" y="398"/>
                  </a:lnTo>
                  <a:lnTo>
                    <a:pt x="1221" y="396"/>
                  </a:lnTo>
                  <a:lnTo>
                    <a:pt x="1214" y="395"/>
                  </a:lnTo>
                  <a:lnTo>
                    <a:pt x="1207" y="394"/>
                  </a:lnTo>
                  <a:lnTo>
                    <a:pt x="1202" y="394"/>
                  </a:lnTo>
                  <a:lnTo>
                    <a:pt x="1200" y="394"/>
                  </a:lnTo>
                  <a:lnTo>
                    <a:pt x="1197" y="394"/>
                  </a:lnTo>
                  <a:lnTo>
                    <a:pt x="1195" y="394"/>
                  </a:lnTo>
                  <a:lnTo>
                    <a:pt x="1192" y="395"/>
                  </a:lnTo>
                  <a:lnTo>
                    <a:pt x="1189" y="395"/>
                  </a:lnTo>
                  <a:lnTo>
                    <a:pt x="1188" y="396"/>
                  </a:lnTo>
                  <a:lnTo>
                    <a:pt x="1186" y="399"/>
                  </a:lnTo>
                  <a:lnTo>
                    <a:pt x="1188" y="401"/>
                  </a:lnTo>
                  <a:lnTo>
                    <a:pt x="1192" y="408"/>
                  </a:lnTo>
                  <a:lnTo>
                    <a:pt x="1196" y="414"/>
                  </a:lnTo>
                  <a:lnTo>
                    <a:pt x="1197" y="423"/>
                  </a:lnTo>
                  <a:lnTo>
                    <a:pt x="1197" y="426"/>
                  </a:lnTo>
                  <a:lnTo>
                    <a:pt x="1197" y="430"/>
                  </a:lnTo>
                  <a:lnTo>
                    <a:pt x="1199" y="434"/>
                  </a:lnTo>
                  <a:lnTo>
                    <a:pt x="1201" y="437"/>
                  </a:lnTo>
                  <a:lnTo>
                    <a:pt x="1205" y="441"/>
                  </a:lnTo>
                  <a:lnTo>
                    <a:pt x="1221" y="449"/>
                  </a:lnTo>
                  <a:lnTo>
                    <a:pt x="1226" y="452"/>
                  </a:lnTo>
                  <a:lnTo>
                    <a:pt x="1231" y="457"/>
                  </a:lnTo>
                  <a:lnTo>
                    <a:pt x="1235" y="462"/>
                  </a:lnTo>
                  <a:lnTo>
                    <a:pt x="1239" y="466"/>
                  </a:lnTo>
                  <a:lnTo>
                    <a:pt x="1250" y="474"/>
                  </a:lnTo>
                  <a:lnTo>
                    <a:pt x="1262" y="478"/>
                  </a:lnTo>
                  <a:lnTo>
                    <a:pt x="1276" y="481"/>
                  </a:lnTo>
                  <a:lnTo>
                    <a:pt x="1288" y="487"/>
                  </a:lnTo>
                  <a:lnTo>
                    <a:pt x="1292" y="493"/>
                  </a:lnTo>
                  <a:lnTo>
                    <a:pt x="1293" y="501"/>
                  </a:lnTo>
                  <a:lnTo>
                    <a:pt x="1296" y="507"/>
                  </a:lnTo>
                  <a:lnTo>
                    <a:pt x="1301" y="511"/>
                  </a:lnTo>
                  <a:lnTo>
                    <a:pt x="1307" y="515"/>
                  </a:lnTo>
                  <a:lnTo>
                    <a:pt x="1312" y="521"/>
                  </a:lnTo>
                  <a:lnTo>
                    <a:pt x="1317" y="527"/>
                  </a:lnTo>
                  <a:lnTo>
                    <a:pt x="1322" y="529"/>
                  </a:lnTo>
                  <a:lnTo>
                    <a:pt x="1330" y="528"/>
                  </a:lnTo>
                  <a:lnTo>
                    <a:pt x="1337" y="526"/>
                  </a:lnTo>
                  <a:lnTo>
                    <a:pt x="1344" y="524"/>
                  </a:lnTo>
                  <a:lnTo>
                    <a:pt x="1352" y="527"/>
                  </a:lnTo>
                  <a:lnTo>
                    <a:pt x="1358" y="534"/>
                  </a:lnTo>
                  <a:lnTo>
                    <a:pt x="1359" y="546"/>
                  </a:lnTo>
                  <a:lnTo>
                    <a:pt x="1356" y="556"/>
                  </a:lnTo>
                  <a:lnTo>
                    <a:pt x="1349" y="566"/>
                  </a:lnTo>
                  <a:lnTo>
                    <a:pt x="1342" y="573"/>
                  </a:lnTo>
                  <a:lnTo>
                    <a:pt x="1338" y="584"/>
                  </a:lnTo>
                  <a:lnTo>
                    <a:pt x="1335" y="594"/>
                  </a:lnTo>
                  <a:lnTo>
                    <a:pt x="1335" y="595"/>
                  </a:lnTo>
                  <a:lnTo>
                    <a:pt x="1335" y="598"/>
                  </a:lnTo>
                  <a:lnTo>
                    <a:pt x="1335" y="600"/>
                  </a:lnTo>
                  <a:lnTo>
                    <a:pt x="1333" y="603"/>
                  </a:lnTo>
                  <a:lnTo>
                    <a:pt x="1333" y="604"/>
                  </a:lnTo>
                  <a:lnTo>
                    <a:pt x="1331" y="605"/>
                  </a:lnTo>
                  <a:lnTo>
                    <a:pt x="1330" y="604"/>
                  </a:lnTo>
                  <a:lnTo>
                    <a:pt x="1325" y="603"/>
                  </a:lnTo>
                  <a:lnTo>
                    <a:pt x="1321" y="602"/>
                  </a:lnTo>
                  <a:lnTo>
                    <a:pt x="1318" y="600"/>
                  </a:lnTo>
                  <a:lnTo>
                    <a:pt x="1316" y="600"/>
                  </a:lnTo>
                  <a:lnTo>
                    <a:pt x="1315" y="602"/>
                  </a:lnTo>
                  <a:lnTo>
                    <a:pt x="1313" y="604"/>
                  </a:lnTo>
                  <a:lnTo>
                    <a:pt x="1313" y="607"/>
                  </a:lnTo>
                  <a:lnTo>
                    <a:pt x="1313" y="613"/>
                  </a:lnTo>
                  <a:lnTo>
                    <a:pt x="1315" y="615"/>
                  </a:lnTo>
                  <a:lnTo>
                    <a:pt x="1315" y="618"/>
                  </a:lnTo>
                  <a:lnTo>
                    <a:pt x="1315" y="621"/>
                  </a:lnTo>
                  <a:lnTo>
                    <a:pt x="1315" y="624"/>
                  </a:lnTo>
                  <a:lnTo>
                    <a:pt x="1315" y="626"/>
                  </a:lnTo>
                  <a:lnTo>
                    <a:pt x="1313" y="629"/>
                  </a:lnTo>
                  <a:lnTo>
                    <a:pt x="1312" y="630"/>
                  </a:lnTo>
                  <a:lnTo>
                    <a:pt x="1311" y="630"/>
                  </a:lnTo>
                  <a:lnTo>
                    <a:pt x="1308" y="630"/>
                  </a:lnTo>
                  <a:lnTo>
                    <a:pt x="1305" y="628"/>
                  </a:lnTo>
                  <a:lnTo>
                    <a:pt x="1301" y="625"/>
                  </a:lnTo>
                  <a:lnTo>
                    <a:pt x="1293" y="620"/>
                  </a:lnTo>
                  <a:lnTo>
                    <a:pt x="1285" y="615"/>
                  </a:lnTo>
                  <a:lnTo>
                    <a:pt x="1277" y="609"/>
                  </a:lnTo>
                  <a:lnTo>
                    <a:pt x="1272" y="602"/>
                  </a:lnTo>
                  <a:lnTo>
                    <a:pt x="1272" y="595"/>
                  </a:lnTo>
                  <a:lnTo>
                    <a:pt x="1275" y="589"/>
                  </a:lnTo>
                  <a:lnTo>
                    <a:pt x="1278" y="585"/>
                  </a:lnTo>
                  <a:lnTo>
                    <a:pt x="1283" y="582"/>
                  </a:lnTo>
                  <a:lnTo>
                    <a:pt x="1286" y="578"/>
                  </a:lnTo>
                  <a:lnTo>
                    <a:pt x="1286" y="573"/>
                  </a:lnTo>
                  <a:lnTo>
                    <a:pt x="1282" y="571"/>
                  </a:lnTo>
                  <a:lnTo>
                    <a:pt x="1276" y="572"/>
                  </a:lnTo>
                  <a:lnTo>
                    <a:pt x="1268" y="573"/>
                  </a:lnTo>
                  <a:lnTo>
                    <a:pt x="1260" y="574"/>
                  </a:lnTo>
                  <a:lnTo>
                    <a:pt x="1255" y="573"/>
                  </a:lnTo>
                  <a:lnTo>
                    <a:pt x="1249" y="566"/>
                  </a:lnTo>
                  <a:lnTo>
                    <a:pt x="1241" y="558"/>
                  </a:lnTo>
                  <a:lnTo>
                    <a:pt x="1234" y="552"/>
                  </a:lnTo>
                  <a:lnTo>
                    <a:pt x="1230" y="553"/>
                  </a:lnTo>
                  <a:lnTo>
                    <a:pt x="1229" y="559"/>
                  </a:lnTo>
                  <a:lnTo>
                    <a:pt x="1229" y="567"/>
                  </a:lnTo>
                  <a:lnTo>
                    <a:pt x="1230" y="573"/>
                  </a:lnTo>
                  <a:lnTo>
                    <a:pt x="1229" y="578"/>
                  </a:lnTo>
                  <a:lnTo>
                    <a:pt x="1226" y="580"/>
                  </a:lnTo>
                  <a:lnTo>
                    <a:pt x="1222" y="578"/>
                  </a:lnTo>
                  <a:lnTo>
                    <a:pt x="1217" y="575"/>
                  </a:lnTo>
                  <a:lnTo>
                    <a:pt x="1212" y="572"/>
                  </a:lnTo>
                  <a:lnTo>
                    <a:pt x="1207" y="568"/>
                  </a:lnTo>
                  <a:lnTo>
                    <a:pt x="1202" y="568"/>
                  </a:lnTo>
                  <a:lnTo>
                    <a:pt x="1206" y="578"/>
                  </a:lnTo>
                  <a:lnTo>
                    <a:pt x="1211" y="588"/>
                  </a:lnTo>
                  <a:lnTo>
                    <a:pt x="1219" y="598"/>
                  </a:lnTo>
                  <a:lnTo>
                    <a:pt x="1229" y="604"/>
                  </a:lnTo>
                  <a:lnTo>
                    <a:pt x="1235" y="612"/>
                  </a:lnTo>
                  <a:lnTo>
                    <a:pt x="1240" y="621"/>
                  </a:lnTo>
                  <a:lnTo>
                    <a:pt x="1245" y="630"/>
                  </a:lnTo>
                  <a:lnTo>
                    <a:pt x="1252" y="638"/>
                  </a:lnTo>
                  <a:lnTo>
                    <a:pt x="1256" y="640"/>
                  </a:lnTo>
                  <a:lnTo>
                    <a:pt x="1261" y="643"/>
                  </a:lnTo>
                  <a:lnTo>
                    <a:pt x="1266" y="645"/>
                  </a:lnTo>
                  <a:lnTo>
                    <a:pt x="1270" y="649"/>
                  </a:lnTo>
                  <a:lnTo>
                    <a:pt x="1273" y="653"/>
                  </a:lnTo>
                  <a:lnTo>
                    <a:pt x="1275" y="656"/>
                  </a:lnTo>
                  <a:lnTo>
                    <a:pt x="1276" y="661"/>
                  </a:lnTo>
                  <a:lnTo>
                    <a:pt x="1277" y="666"/>
                  </a:lnTo>
                  <a:lnTo>
                    <a:pt x="1285" y="676"/>
                  </a:lnTo>
                  <a:lnTo>
                    <a:pt x="1292" y="685"/>
                  </a:lnTo>
                  <a:lnTo>
                    <a:pt x="1300" y="694"/>
                  </a:lnTo>
                  <a:lnTo>
                    <a:pt x="1303" y="706"/>
                  </a:lnTo>
                  <a:lnTo>
                    <a:pt x="1302" y="711"/>
                  </a:lnTo>
                  <a:lnTo>
                    <a:pt x="1301" y="716"/>
                  </a:lnTo>
                  <a:lnTo>
                    <a:pt x="1300" y="721"/>
                  </a:lnTo>
                  <a:lnTo>
                    <a:pt x="1301" y="727"/>
                  </a:lnTo>
                  <a:lnTo>
                    <a:pt x="1302" y="733"/>
                  </a:lnTo>
                  <a:lnTo>
                    <a:pt x="1302" y="741"/>
                  </a:lnTo>
                  <a:lnTo>
                    <a:pt x="1298" y="747"/>
                  </a:lnTo>
                  <a:lnTo>
                    <a:pt x="1290" y="750"/>
                  </a:lnTo>
                  <a:lnTo>
                    <a:pt x="1280" y="750"/>
                  </a:lnTo>
                  <a:lnTo>
                    <a:pt x="1270" y="745"/>
                  </a:lnTo>
                  <a:lnTo>
                    <a:pt x="1261" y="740"/>
                  </a:lnTo>
                  <a:lnTo>
                    <a:pt x="1255" y="732"/>
                  </a:lnTo>
                  <a:lnTo>
                    <a:pt x="1251" y="727"/>
                  </a:lnTo>
                  <a:lnTo>
                    <a:pt x="1245" y="720"/>
                  </a:lnTo>
                  <a:lnTo>
                    <a:pt x="1235" y="712"/>
                  </a:lnTo>
                  <a:lnTo>
                    <a:pt x="1225" y="705"/>
                  </a:lnTo>
                  <a:lnTo>
                    <a:pt x="1215" y="699"/>
                  </a:lnTo>
                  <a:lnTo>
                    <a:pt x="1206" y="695"/>
                  </a:lnTo>
                  <a:lnTo>
                    <a:pt x="1200" y="695"/>
                  </a:lnTo>
                  <a:lnTo>
                    <a:pt x="1202" y="707"/>
                  </a:lnTo>
                  <a:lnTo>
                    <a:pt x="1207" y="716"/>
                  </a:lnTo>
                  <a:lnTo>
                    <a:pt x="1215" y="725"/>
                  </a:lnTo>
                  <a:lnTo>
                    <a:pt x="1226" y="732"/>
                  </a:lnTo>
                  <a:lnTo>
                    <a:pt x="1239" y="742"/>
                  </a:lnTo>
                  <a:lnTo>
                    <a:pt x="1250" y="752"/>
                  </a:lnTo>
                  <a:lnTo>
                    <a:pt x="1260" y="766"/>
                  </a:lnTo>
                  <a:lnTo>
                    <a:pt x="1261" y="769"/>
                  </a:lnTo>
                  <a:lnTo>
                    <a:pt x="1261" y="773"/>
                  </a:lnTo>
                  <a:lnTo>
                    <a:pt x="1261" y="777"/>
                  </a:lnTo>
                  <a:lnTo>
                    <a:pt x="1261" y="779"/>
                  </a:lnTo>
                  <a:lnTo>
                    <a:pt x="1259" y="782"/>
                  </a:lnTo>
                  <a:lnTo>
                    <a:pt x="1257" y="784"/>
                  </a:lnTo>
                  <a:lnTo>
                    <a:pt x="1251" y="786"/>
                  </a:lnTo>
                  <a:lnTo>
                    <a:pt x="1244" y="783"/>
                  </a:lnTo>
                  <a:lnTo>
                    <a:pt x="1237" y="779"/>
                  </a:lnTo>
                  <a:lnTo>
                    <a:pt x="1231" y="776"/>
                  </a:lnTo>
                  <a:lnTo>
                    <a:pt x="1222" y="773"/>
                  </a:lnTo>
                  <a:lnTo>
                    <a:pt x="1214" y="769"/>
                  </a:lnTo>
                  <a:lnTo>
                    <a:pt x="1205" y="763"/>
                  </a:lnTo>
                  <a:lnTo>
                    <a:pt x="1189" y="747"/>
                  </a:lnTo>
                  <a:lnTo>
                    <a:pt x="1183" y="742"/>
                  </a:lnTo>
                  <a:lnTo>
                    <a:pt x="1174" y="741"/>
                  </a:lnTo>
                  <a:lnTo>
                    <a:pt x="1166" y="740"/>
                  </a:lnTo>
                  <a:lnTo>
                    <a:pt x="1164" y="737"/>
                  </a:lnTo>
                  <a:lnTo>
                    <a:pt x="1161" y="735"/>
                  </a:lnTo>
                  <a:lnTo>
                    <a:pt x="1159" y="732"/>
                  </a:lnTo>
                  <a:lnTo>
                    <a:pt x="1158" y="730"/>
                  </a:lnTo>
                  <a:lnTo>
                    <a:pt x="1155" y="728"/>
                  </a:lnTo>
                  <a:lnTo>
                    <a:pt x="1153" y="727"/>
                  </a:lnTo>
                  <a:lnTo>
                    <a:pt x="1149" y="727"/>
                  </a:lnTo>
                  <a:lnTo>
                    <a:pt x="1140" y="725"/>
                  </a:lnTo>
                  <a:lnTo>
                    <a:pt x="1135" y="720"/>
                  </a:lnTo>
                  <a:lnTo>
                    <a:pt x="1131" y="712"/>
                  </a:lnTo>
                  <a:lnTo>
                    <a:pt x="1130" y="705"/>
                  </a:lnTo>
                  <a:lnTo>
                    <a:pt x="1130" y="699"/>
                  </a:lnTo>
                  <a:lnTo>
                    <a:pt x="1130" y="695"/>
                  </a:lnTo>
                  <a:lnTo>
                    <a:pt x="1129" y="694"/>
                  </a:lnTo>
                  <a:lnTo>
                    <a:pt x="1126" y="692"/>
                  </a:lnTo>
                  <a:lnTo>
                    <a:pt x="1124" y="692"/>
                  </a:lnTo>
                  <a:lnTo>
                    <a:pt x="1121" y="691"/>
                  </a:lnTo>
                  <a:lnTo>
                    <a:pt x="1119" y="691"/>
                  </a:lnTo>
                  <a:lnTo>
                    <a:pt x="1118" y="690"/>
                  </a:lnTo>
                  <a:lnTo>
                    <a:pt x="1113" y="686"/>
                  </a:lnTo>
                  <a:lnTo>
                    <a:pt x="1109" y="681"/>
                  </a:lnTo>
                  <a:lnTo>
                    <a:pt x="1105" y="675"/>
                  </a:lnTo>
                  <a:lnTo>
                    <a:pt x="1102" y="670"/>
                  </a:lnTo>
                  <a:lnTo>
                    <a:pt x="1099" y="665"/>
                  </a:lnTo>
                  <a:lnTo>
                    <a:pt x="1097" y="661"/>
                  </a:lnTo>
                  <a:lnTo>
                    <a:pt x="1093" y="659"/>
                  </a:lnTo>
                  <a:lnTo>
                    <a:pt x="1088" y="656"/>
                  </a:lnTo>
                  <a:lnTo>
                    <a:pt x="1084" y="654"/>
                  </a:lnTo>
                  <a:lnTo>
                    <a:pt x="1080" y="651"/>
                  </a:lnTo>
                  <a:lnTo>
                    <a:pt x="1078" y="650"/>
                  </a:lnTo>
                  <a:lnTo>
                    <a:pt x="1075" y="650"/>
                  </a:lnTo>
                  <a:lnTo>
                    <a:pt x="1074" y="650"/>
                  </a:lnTo>
                  <a:lnTo>
                    <a:pt x="1072" y="651"/>
                  </a:lnTo>
                  <a:lnTo>
                    <a:pt x="1068" y="654"/>
                  </a:lnTo>
                  <a:lnTo>
                    <a:pt x="1063" y="654"/>
                  </a:lnTo>
                  <a:lnTo>
                    <a:pt x="1057" y="651"/>
                  </a:lnTo>
                  <a:lnTo>
                    <a:pt x="1050" y="649"/>
                  </a:lnTo>
                  <a:lnTo>
                    <a:pt x="1044" y="645"/>
                  </a:lnTo>
                  <a:lnTo>
                    <a:pt x="1039" y="645"/>
                  </a:lnTo>
                  <a:lnTo>
                    <a:pt x="1037" y="649"/>
                  </a:lnTo>
                  <a:lnTo>
                    <a:pt x="1036" y="651"/>
                  </a:lnTo>
                  <a:lnTo>
                    <a:pt x="1036" y="654"/>
                  </a:lnTo>
                  <a:lnTo>
                    <a:pt x="1036" y="656"/>
                  </a:lnTo>
                  <a:lnTo>
                    <a:pt x="1036" y="658"/>
                  </a:lnTo>
                  <a:lnTo>
                    <a:pt x="1034" y="659"/>
                  </a:lnTo>
                  <a:lnTo>
                    <a:pt x="1032" y="659"/>
                  </a:lnTo>
                  <a:lnTo>
                    <a:pt x="1029" y="660"/>
                  </a:lnTo>
                  <a:lnTo>
                    <a:pt x="1027" y="660"/>
                  </a:lnTo>
                  <a:lnTo>
                    <a:pt x="1024" y="660"/>
                  </a:lnTo>
                  <a:lnTo>
                    <a:pt x="1022" y="660"/>
                  </a:lnTo>
                  <a:lnTo>
                    <a:pt x="1019" y="660"/>
                  </a:lnTo>
                  <a:lnTo>
                    <a:pt x="1017" y="661"/>
                  </a:lnTo>
                  <a:lnTo>
                    <a:pt x="1013" y="664"/>
                  </a:lnTo>
                  <a:lnTo>
                    <a:pt x="1007" y="666"/>
                  </a:lnTo>
                  <a:lnTo>
                    <a:pt x="998" y="664"/>
                  </a:lnTo>
                  <a:lnTo>
                    <a:pt x="989" y="660"/>
                  </a:lnTo>
                  <a:lnTo>
                    <a:pt x="982" y="654"/>
                  </a:lnTo>
                  <a:lnTo>
                    <a:pt x="977" y="649"/>
                  </a:lnTo>
                  <a:lnTo>
                    <a:pt x="977" y="638"/>
                  </a:lnTo>
                  <a:lnTo>
                    <a:pt x="981" y="628"/>
                  </a:lnTo>
                  <a:lnTo>
                    <a:pt x="984" y="618"/>
                  </a:lnTo>
                  <a:lnTo>
                    <a:pt x="988" y="607"/>
                  </a:lnTo>
                  <a:lnTo>
                    <a:pt x="992" y="600"/>
                  </a:lnTo>
                  <a:lnTo>
                    <a:pt x="998" y="599"/>
                  </a:lnTo>
                  <a:lnTo>
                    <a:pt x="1006" y="599"/>
                  </a:lnTo>
                  <a:lnTo>
                    <a:pt x="1013" y="602"/>
                  </a:lnTo>
                  <a:lnTo>
                    <a:pt x="1022" y="604"/>
                  </a:lnTo>
                  <a:lnTo>
                    <a:pt x="1033" y="605"/>
                  </a:lnTo>
                  <a:lnTo>
                    <a:pt x="1047" y="605"/>
                  </a:lnTo>
                  <a:lnTo>
                    <a:pt x="1062" y="604"/>
                  </a:lnTo>
                  <a:lnTo>
                    <a:pt x="1073" y="599"/>
                  </a:lnTo>
                  <a:lnTo>
                    <a:pt x="1075" y="598"/>
                  </a:lnTo>
                  <a:lnTo>
                    <a:pt x="1078" y="595"/>
                  </a:lnTo>
                  <a:lnTo>
                    <a:pt x="1078" y="593"/>
                  </a:lnTo>
                  <a:lnTo>
                    <a:pt x="1078" y="589"/>
                  </a:lnTo>
                  <a:lnTo>
                    <a:pt x="1078" y="587"/>
                  </a:lnTo>
                  <a:lnTo>
                    <a:pt x="1078" y="582"/>
                  </a:lnTo>
                  <a:lnTo>
                    <a:pt x="1077" y="579"/>
                  </a:lnTo>
                  <a:lnTo>
                    <a:pt x="1074" y="575"/>
                  </a:lnTo>
                  <a:lnTo>
                    <a:pt x="1072" y="573"/>
                  </a:lnTo>
                  <a:lnTo>
                    <a:pt x="1068" y="571"/>
                  </a:lnTo>
                  <a:lnTo>
                    <a:pt x="1065" y="566"/>
                  </a:lnTo>
                  <a:lnTo>
                    <a:pt x="1067" y="559"/>
                  </a:lnTo>
                  <a:lnTo>
                    <a:pt x="1072" y="554"/>
                  </a:lnTo>
                  <a:lnTo>
                    <a:pt x="1077" y="548"/>
                  </a:lnTo>
                  <a:lnTo>
                    <a:pt x="1082" y="544"/>
                  </a:lnTo>
                  <a:lnTo>
                    <a:pt x="1087" y="541"/>
                  </a:lnTo>
                  <a:lnTo>
                    <a:pt x="1094" y="541"/>
                  </a:lnTo>
                  <a:lnTo>
                    <a:pt x="1100" y="542"/>
                  </a:lnTo>
                  <a:lnTo>
                    <a:pt x="1107" y="542"/>
                  </a:lnTo>
                  <a:lnTo>
                    <a:pt x="1114" y="542"/>
                  </a:lnTo>
                  <a:lnTo>
                    <a:pt x="1121" y="543"/>
                  </a:lnTo>
                  <a:lnTo>
                    <a:pt x="1128" y="547"/>
                  </a:lnTo>
                  <a:lnTo>
                    <a:pt x="1130" y="552"/>
                  </a:lnTo>
                  <a:lnTo>
                    <a:pt x="1133" y="561"/>
                  </a:lnTo>
                  <a:lnTo>
                    <a:pt x="1136" y="568"/>
                  </a:lnTo>
                  <a:lnTo>
                    <a:pt x="1141" y="574"/>
                  </a:lnTo>
                  <a:lnTo>
                    <a:pt x="1145" y="575"/>
                  </a:lnTo>
                  <a:lnTo>
                    <a:pt x="1153" y="573"/>
                  </a:lnTo>
                  <a:lnTo>
                    <a:pt x="1160" y="568"/>
                  </a:lnTo>
                  <a:lnTo>
                    <a:pt x="1169" y="563"/>
                  </a:lnTo>
                  <a:lnTo>
                    <a:pt x="1175" y="557"/>
                  </a:lnTo>
                  <a:lnTo>
                    <a:pt x="1176" y="549"/>
                  </a:lnTo>
                  <a:lnTo>
                    <a:pt x="1175" y="547"/>
                  </a:lnTo>
                  <a:lnTo>
                    <a:pt x="1171" y="544"/>
                  </a:lnTo>
                  <a:lnTo>
                    <a:pt x="1169" y="542"/>
                  </a:lnTo>
                  <a:lnTo>
                    <a:pt x="1166" y="538"/>
                  </a:lnTo>
                  <a:lnTo>
                    <a:pt x="1164" y="534"/>
                  </a:lnTo>
                  <a:lnTo>
                    <a:pt x="1163" y="532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8" y="526"/>
                  </a:lnTo>
                  <a:lnTo>
                    <a:pt x="1154" y="524"/>
                  </a:lnTo>
                  <a:lnTo>
                    <a:pt x="1151" y="523"/>
                  </a:lnTo>
                  <a:lnTo>
                    <a:pt x="1148" y="523"/>
                  </a:lnTo>
                  <a:lnTo>
                    <a:pt x="1144" y="522"/>
                  </a:lnTo>
                  <a:lnTo>
                    <a:pt x="1141" y="522"/>
                  </a:lnTo>
                  <a:lnTo>
                    <a:pt x="1138" y="523"/>
                  </a:lnTo>
                  <a:lnTo>
                    <a:pt x="1135" y="524"/>
                  </a:lnTo>
                  <a:lnTo>
                    <a:pt x="1133" y="527"/>
                  </a:lnTo>
                  <a:lnTo>
                    <a:pt x="1130" y="529"/>
                  </a:lnTo>
                  <a:lnTo>
                    <a:pt x="1129" y="532"/>
                  </a:lnTo>
                  <a:lnTo>
                    <a:pt x="1128" y="533"/>
                  </a:lnTo>
                  <a:lnTo>
                    <a:pt x="1126" y="536"/>
                  </a:lnTo>
                  <a:lnTo>
                    <a:pt x="1123" y="537"/>
                  </a:lnTo>
                  <a:lnTo>
                    <a:pt x="1118" y="537"/>
                  </a:lnTo>
                  <a:lnTo>
                    <a:pt x="1110" y="538"/>
                  </a:lnTo>
                  <a:lnTo>
                    <a:pt x="1104" y="538"/>
                  </a:lnTo>
                  <a:lnTo>
                    <a:pt x="1098" y="537"/>
                  </a:lnTo>
                  <a:lnTo>
                    <a:pt x="1094" y="534"/>
                  </a:lnTo>
                  <a:lnTo>
                    <a:pt x="1094" y="526"/>
                  </a:lnTo>
                  <a:lnTo>
                    <a:pt x="1098" y="517"/>
                  </a:lnTo>
                  <a:lnTo>
                    <a:pt x="1102" y="508"/>
                  </a:lnTo>
                  <a:lnTo>
                    <a:pt x="1103" y="497"/>
                  </a:lnTo>
                  <a:lnTo>
                    <a:pt x="1102" y="486"/>
                  </a:lnTo>
                  <a:lnTo>
                    <a:pt x="1099" y="475"/>
                  </a:lnTo>
                  <a:lnTo>
                    <a:pt x="1097" y="470"/>
                  </a:lnTo>
                  <a:lnTo>
                    <a:pt x="1094" y="466"/>
                  </a:lnTo>
                  <a:lnTo>
                    <a:pt x="1090" y="462"/>
                  </a:lnTo>
                  <a:lnTo>
                    <a:pt x="1087" y="460"/>
                  </a:lnTo>
                  <a:lnTo>
                    <a:pt x="1084" y="456"/>
                  </a:lnTo>
                  <a:lnTo>
                    <a:pt x="1080" y="452"/>
                  </a:lnTo>
                  <a:lnTo>
                    <a:pt x="1077" y="449"/>
                  </a:lnTo>
                  <a:lnTo>
                    <a:pt x="1073" y="445"/>
                  </a:lnTo>
                  <a:lnTo>
                    <a:pt x="1069" y="442"/>
                  </a:lnTo>
                  <a:lnTo>
                    <a:pt x="1065" y="437"/>
                  </a:lnTo>
                  <a:lnTo>
                    <a:pt x="1062" y="432"/>
                  </a:lnTo>
                  <a:lnTo>
                    <a:pt x="1057" y="425"/>
                  </a:lnTo>
                  <a:lnTo>
                    <a:pt x="1049" y="420"/>
                  </a:lnTo>
                  <a:lnTo>
                    <a:pt x="1042" y="420"/>
                  </a:lnTo>
                  <a:lnTo>
                    <a:pt x="1039" y="421"/>
                  </a:lnTo>
                  <a:lnTo>
                    <a:pt x="1036" y="423"/>
                  </a:lnTo>
                  <a:lnTo>
                    <a:pt x="1033" y="424"/>
                  </a:lnTo>
                  <a:lnTo>
                    <a:pt x="1031" y="425"/>
                  </a:lnTo>
                  <a:lnTo>
                    <a:pt x="1028" y="426"/>
                  </a:lnTo>
                  <a:lnTo>
                    <a:pt x="1024" y="425"/>
                  </a:lnTo>
                  <a:lnTo>
                    <a:pt x="1021" y="425"/>
                  </a:lnTo>
                  <a:lnTo>
                    <a:pt x="1018" y="424"/>
                  </a:lnTo>
                  <a:lnTo>
                    <a:pt x="1014" y="423"/>
                  </a:lnTo>
                  <a:lnTo>
                    <a:pt x="1012" y="420"/>
                  </a:lnTo>
                  <a:lnTo>
                    <a:pt x="1011" y="419"/>
                  </a:lnTo>
                  <a:lnTo>
                    <a:pt x="1009" y="416"/>
                  </a:lnTo>
                  <a:lnTo>
                    <a:pt x="1011" y="414"/>
                  </a:lnTo>
                  <a:lnTo>
                    <a:pt x="1013" y="411"/>
                  </a:lnTo>
                  <a:lnTo>
                    <a:pt x="1016" y="411"/>
                  </a:lnTo>
                  <a:lnTo>
                    <a:pt x="1018" y="410"/>
                  </a:lnTo>
                  <a:lnTo>
                    <a:pt x="1021" y="410"/>
                  </a:lnTo>
                  <a:lnTo>
                    <a:pt x="1023" y="410"/>
                  </a:lnTo>
                  <a:lnTo>
                    <a:pt x="1026" y="409"/>
                  </a:lnTo>
                  <a:lnTo>
                    <a:pt x="1027" y="406"/>
                  </a:lnTo>
                  <a:lnTo>
                    <a:pt x="1028" y="405"/>
                  </a:lnTo>
                  <a:lnTo>
                    <a:pt x="1027" y="401"/>
                  </a:lnTo>
                  <a:lnTo>
                    <a:pt x="1027" y="399"/>
                  </a:lnTo>
                  <a:lnTo>
                    <a:pt x="1024" y="396"/>
                  </a:lnTo>
                  <a:lnTo>
                    <a:pt x="1022" y="394"/>
                  </a:lnTo>
                  <a:lnTo>
                    <a:pt x="1018" y="393"/>
                  </a:lnTo>
                  <a:lnTo>
                    <a:pt x="1016" y="391"/>
                  </a:lnTo>
                  <a:lnTo>
                    <a:pt x="1014" y="391"/>
                  </a:lnTo>
                  <a:lnTo>
                    <a:pt x="1012" y="393"/>
                  </a:lnTo>
                  <a:lnTo>
                    <a:pt x="1009" y="394"/>
                  </a:lnTo>
                  <a:lnTo>
                    <a:pt x="1008" y="395"/>
                  </a:lnTo>
                  <a:lnTo>
                    <a:pt x="1006" y="396"/>
                  </a:lnTo>
                  <a:lnTo>
                    <a:pt x="1004" y="396"/>
                  </a:lnTo>
                  <a:lnTo>
                    <a:pt x="1002" y="395"/>
                  </a:lnTo>
                  <a:lnTo>
                    <a:pt x="999" y="393"/>
                  </a:lnTo>
                  <a:lnTo>
                    <a:pt x="997" y="391"/>
                  </a:lnTo>
                  <a:lnTo>
                    <a:pt x="996" y="389"/>
                  </a:lnTo>
                  <a:lnTo>
                    <a:pt x="996" y="386"/>
                  </a:lnTo>
                  <a:lnTo>
                    <a:pt x="996" y="384"/>
                  </a:lnTo>
                  <a:lnTo>
                    <a:pt x="998" y="383"/>
                  </a:lnTo>
                  <a:lnTo>
                    <a:pt x="999" y="380"/>
                  </a:lnTo>
                  <a:lnTo>
                    <a:pt x="1002" y="378"/>
                  </a:lnTo>
                  <a:lnTo>
                    <a:pt x="1003" y="376"/>
                  </a:lnTo>
                  <a:lnTo>
                    <a:pt x="1003" y="374"/>
                  </a:lnTo>
                  <a:lnTo>
                    <a:pt x="1003" y="373"/>
                  </a:lnTo>
                  <a:lnTo>
                    <a:pt x="1002" y="372"/>
                  </a:lnTo>
                  <a:lnTo>
                    <a:pt x="999" y="372"/>
                  </a:lnTo>
                  <a:lnTo>
                    <a:pt x="997" y="372"/>
                  </a:lnTo>
                  <a:lnTo>
                    <a:pt x="994" y="372"/>
                  </a:lnTo>
                  <a:lnTo>
                    <a:pt x="993" y="370"/>
                  </a:lnTo>
                  <a:lnTo>
                    <a:pt x="989" y="370"/>
                  </a:lnTo>
                  <a:lnTo>
                    <a:pt x="987" y="369"/>
                  </a:lnTo>
                  <a:lnTo>
                    <a:pt x="984" y="368"/>
                  </a:lnTo>
                  <a:lnTo>
                    <a:pt x="983" y="368"/>
                  </a:lnTo>
                  <a:lnTo>
                    <a:pt x="979" y="365"/>
                  </a:lnTo>
                  <a:lnTo>
                    <a:pt x="978" y="363"/>
                  </a:lnTo>
                  <a:lnTo>
                    <a:pt x="978" y="359"/>
                  </a:lnTo>
                  <a:lnTo>
                    <a:pt x="979" y="357"/>
                  </a:lnTo>
                  <a:lnTo>
                    <a:pt x="979" y="353"/>
                  </a:lnTo>
                  <a:lnTo>
                    <a:pt x="981" y="349"/>
                  </a:lnTo>
                  <a:lnTo>
                    <a:pt x="979" y="347"/>
                  </a:lnTo>
                  <a:lnTo>
                    <a:pt x="978" y="343"/>
                  </a:lnTo>
                  <a:lnTo>
                    <a:pt x="977" y="339"/>
                  </a:lnTo>
                  <a:lnTo>
                    <a:pt x="976" y="335"/>
                  </a:lnTo>
                  <a:lnTo>
                    <a:pt x="973" y="333"/>
                  </a:lnTo>
                  <a:lnTo>
                    <a:pt x="972" y="332"/>
                  </a:lnTo>
                  <a:lnTo>
                    <a:pt x="967" y="326"/>
                  </a:lnTo>
                  <a:lnTo>
                    <a:pt x="958" y="323"/>
                  </a:lnTo>
                  <a:lnTo>
                    <a:pt x="950" y="323"/>
                  </a:lnTo>
                  <a:lnTo>
                    <a:pt x="941" y="326"/>
                  </a:lnTo>
                  <a:lnTo>
                    <a:pt x="942" y="328"/>
                  </a:lnTo>
                  <a:lnTo>
                    <a:pt x="943" y="329"/>
                  </a:lnTo>
                  <a:lnTo>
                    <a:pt x="946" y="332"/>
                  </a:lnTo>
                  <a:lnTo>
                    <a:pt x="948" y="334"/>
                  </a:lnTo>
                  <a:lnTo>
                    <a:pt x="951" y="338"/>
                  </a:lnTo>
                  <a:lnTo>
                    <a:pt x="953" y="340"/>
                  </a:lnTo>
                  <a:lnTo>
                    <a:pt x="956" y="343"/>
                  </a:lnTo>
                  <a:lnTo>
                    <a:pt x="958" y="344"/>
                  </a:lnTo>
                  <a:lnTo>
                    <a:pt x="960" y="344"/>
                  </a:lnTo>
                  <a:lnTo>
                    <a:pt x="961" y="348"/>
                  </a:lnTo>
                  <a:lnTo>
                    <a:pt x="962" y="350"/>
                  </a:lnTo>
                  <a:lnTo>
                    <a:pt x="961" y="353"/>
                  </a:lnTo>
                  <a:lnTo>
                    <a:pt x="960" y="355"/>
                  </a:lnTo>
                  <a:lnTo>
                    <a:pt x="957" y="357"/>
                  </a:lnTo>
                  <a:lnTo>
                    <a:pt x="955" y="358"/>
                  </a:lnTo>
                  <a:lnTo>
                    <a:pt x="951" y="359"/>
                  </a:lnTo>
                  <a:lnTo>
                    <a:pt x="948" y="359"/>
                  </a:lnTo>
                  <a:lnTo>
                    <a:pt x="945" y="360"/>
                  </a:lnTo>
                  <a:lnTo>
                    <a:pt x="941" y="360"/>
                  </a:lnTo>
                  <a:lnTo>
                    <a:pt x="926" y="355"/>
                  </a:lnTo>
                  <a:lnTo>
                    <a:pt x="910" y="352"/>
                  </a:lnTo>
                  <a:lnTo>
                    <a:pt x="903" y="355"/>
                  </a:lnTo>
                  <a:lnTo>
                    <a:pt x="897" y="358"/>
                  </a:lnTo>
                  <a:lnTo>
                    <a:pt x="890" y="360"/>
                  </a:lnTo>
                  <a:lnTo>
                    <a:pt x="872" y="359"/>
                  </a:lnTo>
                  <a:lnTo>
                    <a:pt x="854" y="358"/>
                  </a:lnTo>
                  <a:lnTo>
                    <a:pt x="827" y="358"/>
                  </a:lnTo>
                  <a:lnTo>
                    <a:pt x="815" y="357"/>
                  </a:lnTo>
                  <a:lnTo>
                    <a:pt x="805" y="353"/>
                  </a:lnTo>
                  <a:lnTo>
                    <a:pt x="794" y="349"/>
                  </a:lnTo>
                  <a:lnTo>
                    <a:pt x="784" y="347"/>
                  </a:lnTo>
                  <a:lnTo>
                    <a:pt x="773" y="347"/>
                  </a:lnTo>
                  <a:lnTo>
                    <a:pt x="764" y="345"/>
                  </a:lnTo>
                  <a:lnTo>
                    <a:pt x="755" y="342"/>
                  </a:lnTo>
                  <a:lnTo>
                    <a:pt x="744" y="333"/>
                  </a:lnTo>
                  <a:lnTo>
                    <a:pt x="734" y="323"/>
                  </a:lnTo>
                  <a:lnTo>
                    <a:pt x="732" y="322"/>
                  </a:lnTo>
                  <a:lnTo>
                    <a:pt x="729" y="319"/>
                  </a:lnTo>
                  <a:lnTo>
                    <a:pt x="727" y="318"/>
                  </a:lnTo>
                  <a:lnTo>
                    <a:pt x="723" y="316"/>
                  </a:lnTo>
                  <a:lnTo>
                    <a:pt x="720" y="313"/>
                  </a:lnTo>
                  <a:lnTo>
                    <a:pt x="719" y="311"/>
                  </a:lnTo>
                  <a:lnTo>
                    <a:pt x="719" y="308"/>
                  </a:lnTo>
                  <a:lnTo>
                    <a:pt x="719" y="304"/>
                  </a:lnTo>
                  <a:lnTo>
                    <a:pt x="719" y="301"/>
                  </a:lnTo>
                  <a:lnTo>
                    <a:pt x="722" y="299"/>
                  </a:lnTo>
                  <a:lnTo>
                    <a:pt x="723" y="297"/>
                  </a:lnTo>
                  <a:lnTo>
                    <a:pt x="725" y="297"/>
                  </a:lnTo>
                  <a:lnTo>
                    <a:pt x="729" y="297"/>
                  </a:lnTo>
                  <a:lnTo>
                    <a:pt x="734" y="298"/>
                  </a:lnTo>
                  <a:lnTo>
                    <a:pt x="742" y="301"/>
                  </a:lnTo>
                  <a:lnTo>
                    <a:pt x="748" y="303"/>
                  </a:lnTo>
                  <a:lnTo>
                    <a:pt x="755" y="303"/>
                  </a:lnTo>
                  <a:lnTo>
                    <a:pt x="756" y="302"/>
                  </a:lnTo>
                  <a:lnTo>
                    <a:pt x="756" y="302"/>
                  </a:lnTo>
                  <a:lnTo>
                    <a:pt x="755" y="301"/>
                  </a:lnTo>
                  <a:lnTo>
                    <a:pt x="754" y="298"/>
                  </a:lnTo>
                  <a:lnTo>
                    <a:pt x="753" y="297"/>
                  </a:lnTo>
                  <a:lnTo>
                    <a:pt x="750" y="294"/>
                  </a:lnTo>
                  <a:lnTo>
                    <a:pt x="749" y="293"/>
                  </a:lnTo>
                  <a:lnTo>
                    <a:pt x="748" y="292"/>
                  </a:lnTo>
                  <a:lnTo>
                    <a:pt x="737" y="289"/>
                  </a:lnTo>
                  <a:lnTo>
                    <a:pt x="724" y="287"/>
                  </a:lnTo>
                  <a:lnTo>
                    <a:pt x="714" y="283"/>
                  </a:lnTo>
                  <a:lnTo>
                    <a:pt x="705" y="277"/>
                  </a:lnTo>
                  <a:lnTo>
                    <a:pt x="704" y="270"/>
                  </a:lnTo>
                  <a:lnTo>
                    <a:pt x="705" y="262"/>
                  </a:lnTo>
                  <a:lnTo>
                    <a:pt x="705" y="253"/>
                  </a:lnTo>
                  <a:lnTo>
                    <a:pt x="705" y="232"/>
                  </a:lnTo>
                  <a:lnTo>
                    <a:pt x="710" y="215"/>
                  </a:lnTo>
                  <a:lnTo>
                    <a:pt x="718" y="199"/>
                  </a:lnTo>
                  <a:lnTo>
                    <a:pt x="727" y="182"/>
                  </a:lnTo>
                  <a:lnTo>
                    <a:pt x="730" y="179"/>
                  </a:lnTo>
                  <a:lnTo>
                    <a:pt x="733" y="174"/>
                  </a:lnTo>
                  <a:lnTo>
                    <a:pt x="737" y="169"/>
                  </a:lnTo>
                  <a:lnTo>
                    <a:pt x="739" y="165"/>
                  </a:lnTo>
                  <a:lnTo>
                    <a:pt x="750" y="160"/>
                  </a:lnTo>
                  <a:lnTo>
                    <a:pt x="760" y="154"/>
                  </a:lnTo>
                  <a:lnTo>
                    <a:pt x="775" y="145"/>
                  </a:lnTo>
                  <a:lnTo>
                    <a:pt x="791" y="140"/>
                  </a:lnTo>
                  <a:lnTo>
                    <a:pt x="809" y="139"/>
                  </a:lnTo>
                  <a:close/>
                  <a:moveTo>
                    <a:pt x="641" y="130"/>
                  </a:moveTo>
                  <a:lnTo>
                    <a:pt x="653" y="133"/>
                  </a:lnTo>
                  <a:lnTo>
                    <a:pt x="658" y="133"/>
                  </a:lnTo>
                  <a:lnTo>
                    <a:pt x="661" y="134"/>
                  </a:lnTo>
                  <a:lnTo>
                    <a:pt x="664" y="134"/>
                  </a:lnTo>
                  <a:lnTo>
                    <a:pt x="668" y="135"/>
                  </a:lnTo>
                  <a:lnTo>
                    <a:pt x="672" y="135"/>
                  </a:lnTo>
                  <a:lnTo>
                    <a:pt x="690" y="135"/>
                  </a:lnTo>
                  <a:lnTo>
                    <a:pt x="698" y="134"/>
                  </a:lnTo>
                  <a:lnTo>
                    <a:pt x="705" y="135"/>
                  </a:lnTo>
                  <a:lnTo>
                    <a:pt x="712" y="138"/>
                  </a:lnTo>
                  <a:lnTo>
                    <a:pt x="714" y="143"/>
                  </a:lnTo>
                  <a:lnTo>
                    <a:pt x="712" y="150"/>
                  </a:lnTo>
                  <a:lnTo>
                    <a:pt x="703" y="155"/>
                  </a:lnTo>
                  <a:lnTo>
                    <a:pt x="693" y="158"/>
                  </a:lnTo>
                  <a:lnTo>
                    <a:pt x="690" y="159"/>
                  </a:lnTo>
                  <a:lnTo>
                    <a:pt x="688" y="160"/>
                  </a:lnTo>
                  <a:lnTo>
                    <a:pt x="688" y="161"/>
                  </a:lnTo>
                  <a:lnTo>
                    <a:pt x="688" y="163"/>
                  </a:lnTo>
                  <a:lnTo>
                    <a:pt x="688" y="164"/>
                  </a:lnTo>
                  <a:lnTo>
                    <a:pt x="688" y="165"/>
                  </a:lnTo>
                  <a:lnTo>
                    <a:pt x="687" y="169"/>
                  </a:lnTo>
                  <a:lnTo>
                    <a:pt x="685" y="171"/>
                  </a:lnTo>
                  <a:lnTo>
                    <a:pt x="684" y="173"/>
                  </a:lnTo>
                  <a:lnTo>
                    <a:pt x="683" y="175"/>
                  </a:lnTo>
                  <a:lnTo>
                    <a:pt x="683" y="179"/>
                  </a:lnTo>
                  <a:lnTo>
                    <a:pt x="678" y="181"/>
                  </a:lnTo>
                  <a:lnTo>
                    <a:pt x="674" y="185"/>
                  </a:lnTo>
                  <a:lnTo>
                    <a:pt x="672" y="187"/>
                  </a:lnTo>
                  <a:lnTo>
                    <a:pt x="669" y="191"/>
                  </a:lnTo>
                  <a:lnTo>
                    <a:pt x="668" y="195"/>
                  </a:lnTo>
                  <a:lnTo>
                    <a:pt x="667" y="199"/>
                  </a:lnTo>
                  <a:lnTo>
                    <a:pt x="666" y="201"/>
                  </a:lnTo>
                  <a:lnTo>
                    <a:pt x="664" y="204"/>
                  </a:lnTo>
                  <a:lnTo>
                    <a:pt x="658" y="209"/>
                  </a:lnTo>
                  <a:lnTo>
                    <a:pt x="652" y="209"/>
                  </a:lnTo>
                  <a:lnTo>
                    <a:pt x="644" y="206"/>
                  </a:lnTo>
                  <a:lnTo>
                    <a:pt x="637" y="202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6" y="202"/>
                  </a:lnTo>
                  <a:lnTo>
                    <a:pt x="624" y="204"/>
                  </a:lnTo>
                  <a:lnTo>
                    <a:pt x="626" y="205"/>
                  </a:lnTo>
                  <a:lnTo>
                    <a:pt x="627" y="206"/>
                  </a:lnTo>
                  <a:lnTo>
                    <a:pt x="628" y="207"/>
                  </a:lnTo>
                  <a:lnTo>
                    <a:pt x="629" y="209"/>
                  </a:lnTo>
                  <a:lnTo>
                    <a:pt x="631" y="210"/>
                  </a:lnTo>
                  <a:lnTo>
                    <a:pt x="632" y="211"/>
                  </a:lnTo>
                  <a:lnTo>
                    <a:pt x="634" y="216"/>
                  </a:lnTo>
                  <a:lnTo>
                    <a:pt x="634" y="222"/>
                  </a:lnTo>
                  <a:lnTo>
                    <a:pt x="632" y="229"/>
                  </a:lnTo>
                  <a:lnTo>
                    <a:pt x="627" y="233"/>
                  </a:lnTo>
                  <a:lnTo>
                    <a:pt x="622" y="238"/>
                  </a:lnTo>
                  <a:lnTo>
                    <a:pt x="614" y="243"/>
                  </a:lnTo>
                  <a:lnTo>
                    <a:pt x="607" y="247"/>
                  </a:lnTo>
                  <a:lnTo>
                    <a:pt x="601" y="250"/>
                  </a:lnTo>
                  <a:lnTo>
                    <a:pt x="593" y="247"/>
                  </a:lnTo>
                  <a:lnTo>
                    <a:pt x="590" y="241"/>
                  </a:lnTo>
                  <a:lnTo>
                    <a:pt x="587" y="235"/>
                  </a:lnTo>
                  <a:lnTo>
                    <a:pt x="585" y="229"/>
                  </a:lnTo>
                  <a:lnTo>
                    <a:pt x="583" y="216"/>
                  </a:lnTo>
                  <a:lnTo>
                    <a:pt x="586" y="204"/>
                  </a:lnTo>
                  <a:lnTo>
                    <a:pt x="587" y="191"/>
                  </a:lnTo>
                  <a:lnTo>
                    <a:pt x="588" y="184"/>
                  </a:lnTo>
                  <a:lnTo>
                    <a:pt x="591" y="176"/>
                  </a:lnTo>
                  <a:lnTo>
                    <a:pt x="596" y="170"/>
                  </a:lnTo>
                  <a:lnTo>
                    <a:pt x="603" y="165"/>
                  </a:lnTo>
                  <a:lnTo>
                    <a:pt x="606" y="165"/>
                  </a:lnTo>
                  <a:lnTo>
                    <a:pt x="607" y="163"/>
                  </a:lnTo>
                  <a:lnTo>
                    <a:pt x="607" y="161"/>
                  </a:lnTo>
                  <a:lnTo>
                    <a:pt x="607" y="159"/>
                  </a:lnTo>
                  <a:lnTo>
                    <a:pt x="605" y="156"/>
                  </a:lnTo>
                  <a:lnTo>
                    <a:pt x="603" y="155"/>
                  </a:lnTo>
                  <a:lnTo>
                    <a:pt x="602" y="153"/>
                  </a:lnTo>
                  <a:lnTo>
                    <a:pt x="601" y="150"/>
                  </a:lnTo>
                  <a:lnTo>
                    <a:pt x="600" y="149"/>
                  </a:lnTo>
                  <a:lnTo>
                    <a:pt x="600" y="146"/>
                  </a:lnTo>
                  <a:lnTo>
                    <a:pt x="601" y="144"/>
                  </a:lnTo>
                  <a:lnTo>
                    <a:pt x="603" y="143"/>
                  </a:lnTo>
                  <a:lnTo>
                    <a:pt x="607" y="140"/>
                  </a:lnTo>
                  <a:lnTo>
                    <a:pt x="609" y="139"/>
                  </a:lnTo>
                  <a:lnTo>
                    <a:pt x="613" y="138"/>
                  </a:lnTo>
                  <a:lnTo>
                    <a:pt x="627" y="133"/>
                  </a:lnTo>
                  <a:lnTo>
                    <a:pt x="641" y="130"/>
                  </a:lnTo>
                  <a:close/>
                  <a:moveTo>
                    <a:pt x="2471" y="129"/>
                  </a:moveTo>
                  <a:lnTo>
                    <a:pt x="2472" y="130"/>
                  </a:lnTo>
                  <a:lnTo>
                    <a:pt x="2476" y="132"/>
                  </a:lnTo>
                  <a:lnTo>
                    <a:pt x="2478" y="133"/>
                  </a:lnTo>
                  <a:lnTo>
                    <a:pt x="2481" y="133"/>
                  </a:lnTo>
                  <a:lnTo>
                    <a:pt x="2481" y="139"/>
                  </a:lnTo>
                  <a:lnTo>
                    <a:pt x="2478" y="138"/>
                  </a:lnTo>
                  <a:lnTo>
                    <a:pt x="2476" y="136"/>
                  </a:lnTo>
                  <a:lnTo>
                    <a:pt x="2472" y="133"/>
                  </a:lnTo>
                  <a:lnTo>
                    <a:pt x="2471" y="132"/>
                  </a:lnTo>
                  <a:lnTo>
                    <a:pt x="2471" y="130"/>
                  </a:lnTo>
                  <a:lnTo>
                    <a:pt x="2471" y="129"/>
                  </a:lnTo>
                  <a:lnTo>
                    <a:pt x="2471" y="129"/>
                  </a:lnTo>
                  <a:close/>
                  <a:moveTo>
                    <a:pt x="2626" y="108"/>
                  </a:moveTo>
                  <a:lnTo>
                    <a:pt x="2628" y="108"/>
                  </a:lnTo>
                  <a:lnTo>
                    <a:pt x="2629" y="109"/>
                  </a:lnTo>
                  <a:lnTo>
                    <a:pt x="2630" y="110"/>
                  </a:lnTo>
                  <a:lnTo>
                    <a:pt x="2633" y="110"/>
                  </a:lnTo>
                  <a:lnTo>
                    <a:pt x="2635" y="112"/>
                  </a:lnTo>
                  <a:lnTo>
                    <a:pt x="2635" y="113"/>
                  </a:lnTo>
                  <a:lnTo>
                    <a:pt x="2635" y="114"/>
                  </a:lnTo>
                  <a:lnTo>
                    <a:pt x="2634" y="115"/>
                  </a:lnTo>
                  <a:lnTo>
                    <a:pt x="2634" y="115"/>
                  </a:lnTo>
                  <a:lnTo>
                    <a:pt x="2631" y="114"/>
                  </a:lnTo>
                  <a:lnTo>
                    <a:pt x="2631" y="114"/>
                  </a:lnTo>
                  <a:lnTo>
                    <a:pt x="2630" y="113"/>
                  </a:lnTo>
                  <a:lnTo>
                    <a:pt x="2629" y="112"/>
                  </a:lnTo>
                  <a:lnTo>
                    <a:pt x="2629" y="110"/>
                  </a:lnTo>
                  <a:lnTo>
                    <a:pt x="2628" y="109"/>
                  </a:lnTo>
                  <a:lnTo>
                    <a:pt x="2626" y="108"/>
                  </a:lnTo>
                  <a:lnTo>
                    <a:pt x="2626" y="108"/>
                  </a:lnTo>
                  <a:close/>
                  <a:moveTo>
                    <a:pt x="2594" y="107"/>
                  </a:moveTo>
                  <a:lnTo>
                    <a:pt x="2595" y="108"/>
                  </a:lnTo>
                  <a:lnTo>
                    <a:pt x="2596" y="108"/>
                  </a:lnTo>
                  <a:lnTo>
                    <a:pt x="2599" y="110"/>
                  </a:lnTo>
                  <a:lnTo>
                    <a:pt x="2600" y="113"/>
                  </a:lnTo>
                  <a:lnTo>
                    <a:pt x="2603" y="115"/>
                  </a:lnTo>
                  <a:lnTo>
                    <a:pt x="2605" y="115"/>
                  </a:lnTo>
                  <a:lnTo>
                    <a:pt x="2606" y="115"/>
                  </a:lnTo>
                  <a:lnTo>
                    <a:pt x="2608" y="114"/>
                  </a:lnTo>
                  <a:lnTo>
                    <a:pt x="2608" y="113"/>
                  </a:lnTo>
                  <a:lnTo>
                    <a:pt x="2609" y="113"/>
                  </a:lnTo>
                  <a:lnTo>
                    <a:pt x="2610" y="113"/>
                  </a:lnTo>
                  <a:lnTo>
                    <a:pt x="2613" y="114"/>
                  </a:lnTo>
                  <a:lnTo>
                    <a:pt x="2614" y="115"/>
                  </a:lnTo>
                  <a:lnTo>
                    <a:pt x="2615" y="118"/>
                  </a:lnTo>
                  <a:lnTo>
                    <a:pt x="2616" y="120"/>
                  </a:lnTo>
                  <a:lnTo>
                    <a:pt x="2616" y="123"/>
                  </a:lnTo>
                  <a:lnTo>
                    <a:pt x="2618" y="123"/>
                  </a:lnTo>
                  <a:lnTo>
                    <a:pt x="2616" y="124"/>
                  </a:lnTo>
                  <a:lnTo>
                    <a:pt x="2615" y="123"/>
                  </a:lnTo>
                  <a:lnTo>
                    <a:pt x="2614" y="123"/>
                  </a:lnTo>
                  <a:lnTo>
                    <a:pt x="2613" y="123"/>
                  </a:lnTo>
                  <a:lnTo>
                    <a:pt x="2611" y="123"/>
                  </a:lnTo>
                  <a:lnTo>
                    <a:pt x="2610" y="123"/>
                  </a:lnTo>
                  <a:lnTo>
                    <a:pt x="2608" y="122"/>
                  </a:lnTo>
                  <a:lnTo>
                    <a:pt x="2606" y="122"/>
                  </a:lnTo>
                  <a:lnTo>
                    <a:pt x="2605" y="122"/>
                  </a:lnTo>
                  <a:lnTo>
                    <a:pt x="2605" y="123"/>
                  </a:lnTo>
                  <a:lnTo>
                    <a:pt x="2608" y="125"/>
                  </a:lnTo>
                  <a:lnTo>
                    <a:pt x="2610" y="129"/>
                  </a:lnTo>
                  <a:lnTo>
                    <a:pt x="2613" y="132"/>
                  </a:lnTo>
                  <a:lnTo>
                    <a:pt x="2615" y="135"/>
                  </a:lnTo>
                  <a:lnTo>
                    <a:pt x="2616" y="138"/>
                  </a:lnTo>
                  <a:lnTo>
                    <a:pt x="2616" y="139"/>
                  </a:lnTo>
                  <a:lnTo>
                    <a:pt x="2616" y="140"/>
                  </a:lnTo>
                  <a:lnTo>
                    <a:pt x="2616" y="141"/>
                  </a:lnTo>
                  <a:lnTo>
                    <a:pt x="2618" y="143"/>
                  </a:lnTo>
                  <a:lnTo>
                    <a:pt x="2619" y="145"/>
                  </a:lnTo>
                  <a:lnTo>
                    <a:pt x="2620" y="148"/>
                  </a:lnTo>
                  <a:lnTo>
                    <a:pt x="2621" y="150"/>
                  </a:lnTo>
                  <a:lnTo>
                    <a:pt x="2621" y="153"/>
                  </a:lnTo>
                  <a:lnTo>
                    <a:pt x="2623" y="154"/>
                  </a:lnTo>
                  <a:lnTo>
                    <a:pt x="2623" y="155"/>
                  </a:lnTo>
                  <a:lnTo>
                    <a:pt x="2621" y="155"/>
                  </a:lnTo>
                  <a:lnTo>
                    <a:pt x="2620" y="155"/>
                  </a:lnTo>
                  <a:lnTo>
                    <a:pt x="2619" y="155"/>
                  </a:lnTo>
                  <a:lnTo>
                    <a:pt x="2618" y="155"/>
                  </a:lnTo>
                  <a:lnTo>
                    <a:pt x="2616" y="155"/>
                  </a:lnTo>
                  <a:lnTo>
                    <a:pt x="2615" y="154"/>
                  </a:lnTo>
                  <a:lnTo>
                    <a:pt x="2615" y="155"/>
                  </a:lnTo>
                  <a:lnTo>
                    <a:pt x="2615" y="156"/>
                  </a:lnTo>
                  <a:lnTo>
                    <a:pt x="2615" y="158"/>
                  </a:lnTo>
                  <a:lnTo>
                    <a:pt x="2615" y="159"/>
                  </a:lnTo>
                  <a:lnTo>
                    <a:pt x="2616" y="161"/>
                  </a:lnTo>
                  <a:lnTo>
                    <a:pt x="2616" y="163"/>
                  </a:lnTo>
                  <a:lnTo>
                    <a:pt x="2618" y="164"/>
                  </a:lnTo>
                  <a:lnTo>
                    <a:pt x="2620" y="165"/>
                  </a:lnTo>
                  <a:lnTo>
                    <a:pt x="2621" y="165"/>
                  </a:lnTo>
                  <a:lnTo>
                    <a:pt x="2621" y="168"/>
                  </a:lnTo>
                  <a:lnTo>
                    <a:pt x="2624" y="168"/>
                  </a:lnTo>
                  <a:lnTo>
                    <a:pt x="2626" y="170"/>
                  </a:lnTo>
                  <a:lnTo>
                    <a:pt x="2626" y="173"/>
                  </a:lnTo>
                  <a:lnTo>
                    <a:pt x="2628" y="173"/>
                  </a:lnTo>
                  <a:lnTo>
                    <a:pt x="2628" y="174"/>
                  </a:lnTo>
                  <a:lnTo>
                    <a:pt x="2629" y="176"/>
                  </a:lnTo>
                  <a:lnTo>
                    <a:pt x="2630" y="178"/>
                  </a:lnTo>
                  <a:lnTo>
                    <a:pt x="2631" y="179"/>
                  </a:lnTo>
                  <a:lnTo>
                    <a:pt x="2633" y="180"/>
                  </a:lnTo>
                  <a:lnTo>
                    <a:pt x="2633" y="182"/>
                  </a:lnTo>
                  <a:lnTo>
                    <a:pt x="2633" y="184"/>
                  </a:lnTo>
                  <a:lnTo>
                    <a:pt x="2631" y="185"/>
                  </a:lnTo>
                  <a:lnTo>
                    <a:pt x="2630" y="185"/>
                  </a:lnTo>
                  <a:lnTo>
                    <a:pt x="2630" y="186"/>
                  </a:lnTo>
                  <a:lnTo>
                    <a:pt x="2629" y="187"/>
                  </a:lnTo>
                  <a:lnTo>
                    <a:pt x="2630" y="189"/>
                  </a:lnTo>
                  <a:lnTo>
                    <a:pt x="2630" y="191"/>
                  </a:lnTo>
                  <a:lnTo>
                    <a:pt x="2629" y="192"/>
                  </a:lnTo>
                  <a:lnTo>
                    <a:pt x="2629" y="194"/>
                  </a:lnTo>
                  <a:lnTo>
                    <a:pt x="2626" y="194"/>
                  </a:lnTo>
                  <a:lnTo>
                    <a:pt x="2626" y="194"/>
                  </a:lnTo>
                  <a:lnTo>
                    <a:pt x="2625" y="192"/>
                  </a:lnTo>
                  <a:lnTo>
                    <a:pt x="2624" y="191"/>
                  </a:lnTo>
                  <a:lnTo>
                    <a:pt x="2621" y="189"/>
                  </a:lnTo>
                  <a:lnTo>
                    <a:pt x="2620" y="189"/>
                  </a:lnTo>
                  <a:lnTo>
                    <a:pt x="2619" y="189"/>
                  </a:lnTo>
                  <a:lnTo>
                    <a:pt x="2619" y="190"/>
                  </a:lnTo>
                  <a:lnTo>
                    <a:pt x="2618" y="190"/>
                  </a:lnTo>
                  <a:lnTo>
                    <a:pt x="2616" y="189"/>
                  </a:lnTo>
                  <a:lnTo>
                    <a:pt x="2615" y="189"/>
                  </a:lnTo>
                  <a:lnTo>
                    <a:pt x="2614" y="187"/>
                  </a:lnTo>
                  <a:lnTo>
                    <a:pt x="2613" y="185"/>
                  </a:lnTo>
                  <a:lnTo>
                    <a:pt x="2611" y="184"/>
                  </a:lnTo>
                  <a:lnTo>
                    <a:pt x="2610" y="181"/>
                  </a:lnTo>
                  <a:lnTo>
                    <a:pt x="2609" y="180"/>
                  </a:lnTo>
                  <a:lnTo>
                    <a:pt x="2608" y="179"/>
                  </a:lnTo>
                  <a:lnTo>
                    <a:pt x="2606" y="179"/>
                  </a:lnTo>
                  <a:lnTo>
                    <a:pt x="2605" y="176"/>
                  </a:lnTo>
                  <a:lnTo>
                    <a:pt x="2604" y="176"/>
                  </a:lnTo>
                  <a:lnTo>
                    <a:pt x="2603" y="175"/>
                  </a:lnTo>
                  <a:lnTo>
                    <a:pt x="2603" y="173"/>
                  </a:lnTo>
                  <a:lnTo>
                    <a:pt x="2603" y="171"/>
                  </a:lnTo>
                  <a:lnTo>
                    <a:pt x="2603" y="170"/>
                  </a:lnTo>
                  <a:lnTo>
                    <a:pt x="2600" y="166"/>
                  </a:lnTo>
                  <a:lnTo>
                    <a:pt x="2596" y="164"/>
                  </a:lnTo>
                  <a:lnTo>
                    <a:pt x="2593" y="161"/>
                  </a:lnTo>
                  <a:lnTo>
                    <a:pt x="2588" y="160"/>
                  </a:lnTo>
                  <a:lnTo>
                    <a:pt x="2586" y="155"/>
                  </a:lnTo>
                  <a:lnTo>
                    <a:pt x="2585" y="150"/>
                  </a:lnTo>
                  <a:lnTo>
                    <a:pt x="2585" y="145"/>
                  </a:lnTo>
                  <a:lnTo>
                    <a:pt x="2585" y="144"/>
                  </a:lnTo>
                  <a:lnTo>
                    <a:pt x="2585" y="141"/>
                  </a:lnTo>
                  <a:lnTo>
                    <a:pt x="2585" y="140"/>
                  </a:lnTo>
                  <a:lnTo>
                    <a:pt x="2584" y="139"/>
                  </a:lnTo>
                  <a:lnTo>
                    <a:pt x="2584" y="138"/>
                  </a:lnTo>
                  <a:lnTo>
                    <a:pt x="2585" y="138"/>
                  </a:lnTo>
                  <a:lnTo>
                    <a:pt x="2585" y="138"/>
                  </a:lnTo>
                  <a:lnTo>
                    <a:pt x="2588" y="139"/>
                  </a:lnTo>
                  <a:lnTo>
                    <a:pt x="2589" y="140"/>
                  </a:lnTo>
                  <a:lnTo>
                    <a:pt x="2590" y="143"/>
                  </a:lnTo>
                  <a:lnTo>
                    <a:pt x="2593" y="145"/>
                  </a:lnTo>
                  <a:lnTo>
                    <a:pt x="2594" y="148"/>
                  </a:lnTo>
                  <a:lnTo>
                    <a:pt x="2594" y="148"/>
                  </a:lnTo>
                  <a:lnTo>
                    <a:pt x="2595" y="149"/>
                  </a:lnTo>
                  <a:lnTo>
                    <a:pt x="2598" y="149"/>
                  </a:lnTo>
                  <a:lnTo>
                    <a:pt x="2599" y="150"/>
                  </a:lnTo>
                  <a:lnTo>
                    <a:pt x="2599" y="149"/>
                  </a:lnTo>
                  <a:lnTo>
                    <a:pt x="2599" y="148"/>
                  </a:lnTo>
                  <a:lnTo>
                    <a:pt x="2598" y="146"/>
                  </a:lnTo>
                  <a:lnTo>
                    <a:pt x="2596" y="144"/>
                  </a:lnTo>
                  <a:lnTo>
                    <a:pt x="2596" y="143"/>
                  </a:lnTo>
                  <a:lnTo>
                    <a:pt x="2594" y="140"/>
                  </a:lnTo>
                  <a:lnTo>
                    <a:pt x="2591" y="139"/>
                  </a:lnTo>
                  <a:lnTo>
                    <a:pt x="2588" y="138"/>
                  </a:lnTo>
                  <a:lnTo>
                    <a:pt x="2588" y="135"/>
                  </a:lnTo>
                  <a:lnTo>
                    <a:pt x="2586" y="133"/>
                  </a:lnTo>
                  <a:lnTo>
                    <a:pt x="2586" y="130"/>
                  </a:lnTo>
                  <a:lnTo>
                    <a:pt x="2585" y="128"/>
                  </a:lnTo>
                  <a:lnTo>
                    <a:pt x="2584" y="125"/>
                  </a:lnTo>
                  <a:lnTo>
                    <a:pt x="2583" y="124"/>
                  </a:lnTo>
                  <a:lnTo>
                    <a:pt x="2584" y="124"/>
                  </a:lnTo>
                  <a:lnTo>
                    <a:pt x="2584" y="124"/>
                  </a:lnTo>
                  <a:lnTo>
                    <a:pt x="2585" y="125"/>
                  </a:lnTo>
                  <a:lnTo>
                    <a:pt x="2588" y="125"/>
                  </a:lnTo>
                  <a:lnTo>
                    <a:pt x="2589" y="127"/>
                  </a:lnTo>
                  <a:lnTo>
                    <a:pt x="2591" y="128"/>
                  </a:lnTo>
                  <a:lnTo>
                    <a:pt x="2594" y="130"/>
                  </a:lnTo>
                  <a:lnTo>
                    <a:pt x="2596" y="132"/>
                  </a:lnTo>
                  <a:lnTo>
                    <a:pt x="2599" y="133"/>
                  </a:lnTo>
                  <a:lnTo>
                    <a:pt x="2599" y="125"/>
                  </a:lnTo>
                  <a:lnTo>
                    <a:pt x="2598" y="124"/>
                  </a:lnTo>
                  <a:lnTo>
                    <a:pt x="2595" y="122"/>
                  </a:lnTo>
                  <a:lnTo>
                    <a:pt x="2594" y="120"/>
                  </a:lnTo>
                  <a:lnTo>
                    <a:pt x="2594" y="120"/>
                  </a:lnTo>
                  <a:lnTo>
                    <a:pt x="2590" y="119"/>
                  </a:lnTo>
                  <a:lnTo>
                    <a:pt x="2589" y="118"/>
                  </a:lnTo>
                  <a:lnTo>
                    <a:pt x="2588" y="115"/>
                  </a:lnTo>
                  <a:lnTo>
                    <a:pt x="2588" y="114"/>
                  </a:lnTo>
                  <a:lnTo>
                    <a:pt x="2588" y="113"/>
                  </a:lnTo>
                  <a:lnTo>
                    <a:pt x="2589" y="113"/>
                  </a:lnTo>
                  <a:lnTo>
                    <a:pt x="2591" y="113"/>
                  </a:lnTo>
                  <a:lnTo>
                    <a:pt x="2593" y="114"/>
                  </a:lnTo>
                  <a:lnTo>
                    <a:pt x="2593" y="114"/>
                  </a:lnTo>
                  <a:lnTo>
                    <a:pt x="2594" y="113"/>
                  </a:lnTo>
                  <a:lnTo>
                    <a:pt x="2594" y="110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7"/>
                  </a:lnTo>
                  <a:close/>
                  <a:moveTo>
                    <a:pt x="2266" y="63"/>
                  </a:moveTo>
                  <a:lnTo>
                    <a:pt x="2266" y="63"/>
                  </a:lnTo>
                  <a:lnTo>
                    <a:pt x="2268" y="64"/>
                  </a:lnTo>
                  <a:lnTo>
                    <a:pt x="2269" y="67"/>
                  </a:lnTo>
                  <a:lnTo>
                    <a:pt x="2270" y="69"/>
                  </a:lnTo>
                  <a:lnTo>
                    <a:pt x="2273" y="72"/>
                  </a:lnTo>
                  <a:lnTo>
                    <a:pt x="2274" y="72"/>
                  </a:lnTo>
                  <a:lnTo>
                    <a:pt x="2275" y="72"/>
                  </a:lnTo>
                  <a:lnTo>
                    <a:pt x="2276" y="71"/>
                  </a:lnTo>
                  <a:lnTo>
                    <a:pt x="2276" y="69"/>
                  </a:lnTo>
                  <a:lnTo>
                    <a:pt x="2278" y="68"/>
                  </a:lnTo>
                  <a:lnTo>
                    <a:pt x="2280" y="69"/>
                  </a:lnTo>
                  <a:lnTo>
                    <a:pt x="2281" y="72"/>
                  </a:lnTo>
                  <a:lnTo>
                    <a:pt x="2283" y="74"/>
                  </a:lnTo>
                  <a:lnTo>
                    <a:pt x="2284" y="77"/>
                  </a:lnTo>
                  <a:lnTo>
                    <a:pt x="2285" y="78"/>
                  </a:lnTo>
                  <a:lnTo>
                    <a:pt x="2285" y="79"/>
                  </a:lnTo>
                  <a:lnTo>
                    <a:pt x="2284" y="79"/>
                  </a:lnTo>
                  <a:lnTo>
                    <a:pt x="2284" y="81"/>
                  </a:lnTo>
                  <a:lnTo>
                    <a:pt x="2284" y="82"/>
                  </a:lnTo>
                  <a:lnTo>
                    <a:pt x="2284" y="84"/>
                  </a:lnTo>
                  <a:lnTo>
                    <a:pt x="2284" y="87"/>
                  </a:lnTo>
                  <a:lnTo>
                    <a:pt x="2286" y="88"/>
                  </a:lnTo>
                  <a:lnTo>
                    <a:pt x="2287" y="90"/>
                  </a:lnTo>
                  <a:lnTo>
                    <a:pt x="2290" y="93"/>
                  </a:lnTo>
                  <a:lnTo>
                    <a:pt x="2291" y="94"/>
                  </a:lnTo>
                  <a:lnTo>
                    <a:pt x="2291" y="94"/>
                  </a:lnTo>
                  <a:lnTo>
                    <a:pt x="2291" y="92"/>
                  </a:lnTo>
                  <a:lnTo>
                    <a:pt x="2291" y="89"/>
                  </a:lnTo>
                  <a:lnTo>
                    <a:pt x="2291" y="87"/>
                  </a:lnTo>
                  <a:lnTo>
                    <a:pt x="2290" y="84"/>
                  </a:lnTo>
                  <a:lnTo>
                    <a:pt x="2290" y="83"/>
                  </a:lnTo>
                  <a:lnTo>
                    <a:pt x="2291" y="82"/>
                  </a:lnTo>
                  <a:lnTo>
                    <a:pt x="2292" y="83"/>
                  </a:lnTo>
                  <a:lnTo>
                    <a:pt x="2295" y="85"/>
                  </a:lnTo>
                  <a:lnTo>
                    <a:pt x="2297" y="89"/>
                  </a:lnTo>
                  <a:lnTo>
                    <a:pt x="2299" y="92"/>
                  </a:lnTo>
                  <a:lnTo>
                    <a:pt x="2301" y="95"/>
                  </a:lnTo>
                  <a:lnTo>
                    <a:pt x="2304" y="98"/>
                  </a:lnTo>
                  <a:lnTo>
                    <a:pt x="2305" y="99"/>
                  </a:lnTo>
                  <a:lnTo>
                    <a:pt x="2307" y="100"/>
                  </a:lnTo>
                  <a:lnTo>
                    <a:pt x="2307" y="99"/>
                  </a:lnTo>
                  <a:lnTo>
                    <a:pt x="2309" y="93"/>
                  </a:lnTo>
                  <a:lnTo>
                    <a:pt x="2306" y="85"/>
                  </a:lnTo>
                  <a:lnTo>
                    <a:pt x="2302" y="77"/>
                  </a:lnTo>
                  <a:lnTo>
                    <a:pt x="2302" y="76"/>
                  </a:lnTo>
                  <a:lnTo>
                    <a:pt x="2301" y="73"/>
                  </a:lnTo>
                  <a:lnTo>
                    <a:pt x="2301" y="72"/>
                  </a:lnTo>
                  <a:lnTo>
                    <a:pt x="2302" y="69"/>
                  </a:lnTo>
                  <a:lnTo>
                    <a:pt x="2302" y="69"/>
                  </a:lnTo>
                  <a:lnTo>
                    <a:pt x="2306" y="71"/>
                  </a:lnTo>
                  <a:lnTo>
                    <a:pt x="2307" y="72"/>
                  </a:lnTo>
                  <a:lnTo>
                    <a:pt x="2310" y="76"/>
                  </a:lnTo>
                  <a:lnTo>
                    <a:pt x="2311" y="78"/>
                  </a:lnTo>
                  <a:lnTo>
                    <a:pt x="2312" y="82"/>
                  </a:lnTo>
                  <a:lnTo>
                    <a:pt x="2317" y="87"/>
                  </a:lnTo>
                  <a:lnTo>
                    <a:pt x="2319" y="89"/>
                  </a:lnTo>
                  <a:lnTo>
                    <a:pt x="2320" y="92"/>
                  </a:lnTo>
                  <a:lnTo>
                    <a:pt x="2322" y="94"/>
                  </a:lnTo>
                  <a:lnTo>
                    <a:pt x="2322" y="97"/>
                  </a:lnTo>
                  <a:lnTo>
                    <a:pt x="2322" y="99"/>
                  </a:lnTo>
                  <a:lnTo>
                    <a:pt x="2325" y="102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2"/>
                  </a:lnTo>
                  <a:lnTo>
                    <a:pt x="2330" y="104"/>
                  </a:lnTo>
                  <a:lnTo>
                    <a:pt x="2331" y="108"/>
                  </a:lnTo>
                  <a:lnTo>
                    <a:pt x="2334" y="112"/>
                  </a:lnTo>
                  <a:lnTo>
                    <a:pt x="2334" y="117"/>
                  </a:lnTo>
                  <a:lnTo>
                    <a:pt x="2335" y="120"/>
                  </a:lnTo>
                  <a:lnTo>
                    <a:pt x="2341" y="128"/>
                  </a:lnTo>
                  <a:lnTo>
                    <a:pt x="2344" y="130"/>
                  </a:lnTo>
                  <a:lnTo>
                    <a:pt x="2345" y="132"/>
                  </a:lnTo>
                  <a:lnTo>
                    <a:pt x="2347" y="133"/>
                  </a:lnTo>
                  <a:lnTo>
                    <a:pt x="2349" y="135"/>
                  </a:lnTo>
                  <a:lnTo>
                    <a:pt x="2351" y="135"/>
                  </a:lnTo>
                  <a:lnTo>
                    <a:pt x="2352" y="138"/>
                  </a:lnTo>
                  <a:lnTo>
                    <a:pt x="2354" y="140"/>
                  </a:lnTo>
                  <a:lnTo>
                    <a:pt x="2355" y="141"/>
                  </a:lnTo>
                  <a:lnTo>
                    <a:pt x="2356" y="143"/>
                  </a:lnTo>
                  <a:lnTo>
                    <a:pt x="2357" y="144"/>
                  </a:lnTo>
                  <a:lnTo>
                    <a:pt x="2358" y="145"/>
                  </a:lnTo>
                  <a:lnTo>
                    <a:pt x="2360" y="148"/>
                  </a:lnTo>
                  <a:lnTo>
                    <a:pt x="2361" y="149"/>
                  </a:lnTo>
                  <a:lnTo>
                    <a:pt x="2362" y="149"/>
                  </a:lnTo>
                  <a:lnTo>
                    <a:pt x="2363" y="150"/>
                  </a:lnTo>
                  <a:lnTo>
                    <a:pt x="2366" y="153"/>
                  </a:lnTo>
                  <a:lnTo>
                    <a:pt x="2366" y="155"/>
                  </a:lnTo>
                  <a:lnTo>
                    <a:pt x="2367" y="158"/>
                  </a:lnTo>
                  <a:lnTo>
                    <a:pt x="2368" y="159"/>
                  </a:lnTo>
                  <a:lnTo>
                    <a:pt x="2370" y="161"/>
                  </a:lnTo>
                  <a:lnTo>
                    <a:pt x="2370" y="163"/>
                  </a:lnTo>
                  <a:lnTo>
                    <a:pt x="2370" y="164"/>
                  </a:lnTo>
                  <a:lnTo>
                    <a:pt x="2368" y="165"/>
                  </a:lnTo>
                  <a:lnTo>
                    <a:pt x="2367" y="165"/>
                  </a:lnTo>
                  <a:lnTo>
                    <a:pt x="2365" y="165"/>
                  </a:lnTo>
                  <a:lnTo>
                    <a:pt x="2363" y="165"/>
                  </a:lnTo>
                  <a:lnTo>
                    <a:pt x="2361" y="164"/>
                  </a:lnTo>
                  <a:lnTo>
                    <a:pt x="2360" y="165"/>
                  </a:lnTo>
                  <a:lnTo>
                    <a:pt x="2358" y="166"/>
                  </a:lnTo>
                  <a:lnTo>
                    <a:pt x="2358" y="168"/>
                  </a:lnTo>
                  <a:lnTo>
                    <a:pt x="2358" y="169"/>
                  </a:lnTo>
                  <a:lnTo>
                    <a:pt x="2358" y="170"/>
                  </a:lnTo>
                  <a:lnTo>
                    <a:pt x="2357" y="174"/>
                  </a:lnTo>
                  <a:lnTo>
                    <a:pt x="2356" y="176"/>
                  </a:lnTo>
                  <a:lnTo>
                    <a:pt x="2357" y="179"/>
                  </a:lnTo>
                  <a:lnTo>
                    <a:pt x="2358" y="182"/>
                  </a:lnTo>
                  <a:lnTo>
                    <a:pt x="2358" y="186"/>
                  </a:lnTo>
                  <a:lnTo>
                    <a:pt x="2360" y="190"/>
                  </a:lnTo>
                  <a:lnTo>
                    <a:pt x="2360" y="194"/>
                  </a:lnTo>
                  <a:lnTo>
                    <a:pt x="2361" y="195"/>
                  </a:lnTo>
                  <a:lnTo>
                    <a:pt x="2360" y="196"/>
                  </a:lnTo>
                  <a:lnTo>
                    <a:pt x="2358" y="197"/>
                  </a:lnTo>
                  <a:lnTo>
                    <a:pt x="2358" y="200"/>
                  </a:lnTo>
                  <a:lnTo>
                    <a:pt x="2358" y="202"/>
                  </a:lnTo>
                  <a:lnTo>
                    <a:pt x="2358" y="206"/>
                  </a:lnTo>
                  <a:lnTo>
                    <a:pt x="2360" y="211"/>
                  </a:lnTo>
                  <a:lnTo>
                    <a:pt x="2361" y="216"/>
                  </a:lnTo>
                  <a:lnTo>
                    <a:pt x="2361" y="221"/>
                  </a:lnTo>
                  <a:lnTo>
                    <a:pt x="2361" y="224"/>
                  </a:lnTo>
                  <a:lnTo>
                    <a:pt x="2362" y="225"/>
                  </a:lnTo>
                  <a:lnTo>
                    <a:pt x="2361" y="227"/>
                  </a:lnTo>
                  <a:lnTo>
                    <a:pt x="2361" y="230"/>
                  </a:lnTo>
                  <a:lnTo>
                    <a:pt x="2361" y="233"/>
                  </a:lnTo>
                  <a:lnTo>
                    <a:pt x="2363" y="252"/>
                  </a:lnTo>
                  <a:lnTo>
                    <a:pt x="2366" y="271"/>
                  </a:lnTo>
                  <a:lnTo>
                    <a:pt x="2360" y="265"/>
                  </a:lnTo>
                  <a:lnTo>
                    <a:pt x="2356" y="257"/>
                  </a:lnTo>
                  <a:lnTo>
                    <a:pt x="2354" y="251"/>
                  </a:lnTo>
                  <a:lnTo>
                    <a:pt x="2354" y="248"/>
                  </a:lnTo>
                  <a:lnTo>
                    <a:pt x="2355" y="246"/>
                  </a:lnTo>
                  <a:lnTo>
                    <a:pt x="2356" y="243"/>
                  </a:lnTo>
                  <a:lnTo>
                    <a:pt x="2355" y="243"/>
                  </a:lnTo>
                  <a:lnTo>
                    <a:pt x="2354" y="243"/>
                  </a:lnTo>
                  <a:lnTo>
                    <a:pt x="2351" y="243"/>
                  </a:lnTo>
                  <a:lnTo>
                    <a:pt x="2350" y="243"/>
                  </a:lnTo>
                  <a:lnTo>
                    <a:pt x="2349" y="241"/>
                  </a:lnTo>
                  <a:lnTo>
                    <a:pt x="2346" y="238"/>
                  </a:lnTo>
                  <a:lnTo>
                    <a:pt x="2345" y="236"/>
                  </a:lnTo>
                  <a:lnTo>
                    <a:pt x="2344" y="233"/>
                  </a:lnTo>
                  <a:lnTo>
                    <a:pt x="2341" y="230"/>
                  </a:lnTo>
                  <a:lnTo>
                    <a:pt x="2339" y="227"/>
                  </a:lnTo>
                  <a:lnTo>
                    <a:pt x="2336" y="225"/>
                  </a:lnTo>
                  <a:lnTo>
                    <a:pt x="2335" y="224"/>
                  </a:lnTo>
                  <a:lnTo>
                    <a:pt x="2332" y="220"/>
                  </a:lnTo>
                  <a:lnTo>
                    <a:pt x="2330" y="216"/>
                  </a:lnTo>
                  <a:lnTo>
                    <a:pt x="2327" y="214"/>
                  </a:lnTo>
                  <a:lnTo>
                    <a:pt x="2327" y="211"/>
                  </a:lnTo>
                  <a:lnTo>
                    <a:pt x="2329" y="210"/>
                  </a:lnTo>
                  <a:lnTo>
                    <a:pt x="2330" y="210"/>
                  </a:lnTo>
                  <a:lnTo>
                    <a:pt x="2331" y="210"/>
                  </a:lnTo>
                  <a:lnTo>
                    <a:pt x="2331" y="210"/>
                  </a:lnTo>
                  <a:lnTo>
                    <a:pt x="2332" y="211"/>
                  </a:lnTo>
                  <a:lnTo>
                    <a:pt x="2334" y="211"/>
                  </a:lnTo>
                  <a:lnTo>
                    <a:pt x="2335" y="211"/>
                  </a:lnTo>
                  <a:lnTo>
                    <a:pt x="2336" y="211"/>
                  </a:lnTo>
                  <a:lnTo>
                    <a:pt x="2336" y="210"/>
                  </a:lnTo>
                  <a:lnTo>
                    <a:pt x="2336" y="209"/>
                  </a:lnTo>
                  <a:lnTo>
                    <a:pt x="2335" y="205"/>
                  </a:lnTo>
                  <a:lnTo>
                    <a:pt x="2332" y="201"/>
                  </a:lnTo>
                  <a:lnTo>
                    <a:pt x="2330" y="197"/>
                  </a:lnTo>
                  <a:lnTo>
                    <a:pt x="2327" y="197"/>
                  </a:lnTo>
                  <a:lnTo>
                    <a:pt x="2326" y="197"/>
                  </a:lnTo>
                  <a:lnTo>
                    <a:pt x="2324" y="196"/>
                  </a:lnTo>
                  <a:lnTo>
                    <a:pt x="2322" y="192"/>
                  </a:lnTo>
                  <a:lnTo>
                    <a:pt x="2320" y="190"/>
                  </a:lnTo>
                  <a:lnTo>
                    <a:pt x="2317" y="186"/>
                  </a:lnTo>
                  <a:lnTo>
                    <a:pt x="2315" y="182"/>
                  </a:lnTo>
                  <a:lnTo>
                    <a:pt x="2314" y="180"/>
                  </a:lnTo>
                  <a:lnTo>
                    <a:pt x="2314" y="178"/>
                  </a:lnTo>
                  <a:lnTo>
                    <a:pt x="2314" y="176"/>
                  </a:lnTo>
                  <a:lnTo>
                    <a:pt x="2314" y="175"/>
                  </a:lnTo>
                  <a:lnTo>
                    <a:pt x="2315" y="175"/>
                  </a:lnTo>
                  <a:lnTo>
                    <a:pt x="2316" y="175"/>
                  </a:lnTo>
                  <a:lnTo>
                    <a:pt x="2319" y="175"/>
                  </a:lnTo>
                  <a:lnTo>
                    <a:pt x="2320" y="175"/>
                  </a:lnTo>
                  <a:lnTo>
                    <a:pt x="2321" y="175"/>
                  </a:lnTo>
                  <a:lnTo>
                    <a:pt x="2322" y="174"/>
                  </a:lnTo>
                  <a:lnTo>
                    <a:pt x="2322" y="171"/>
                  </a:lnTo>
                  <a:lnTo>
                    <a:pt x="2322" y="169"/>
                  </a:lnTo>
                  <a:lnTo>
                    <a:pt x="2322" y="168"/>
                  </a:lnTo>
                  <a:lnTo>
                    <a:pt x="2324" y="166"/>
                  </a:lnTo>
                  <a:lnTo>
                    <a:pt x="2326" y="166"/>
                  </a:lnTo>
                  <a:lnTo>
                    <a:pt x="2327" y="168"/>
                  </a:lnTo>
                  <a:lnTo>
                    <a:pt x="2330" y="168"/>
                  </a:lnTo>
                  <a:lnTo>
                    <a:pt x="2332" y="168"/>
                  </a:lnTo>
                  <a:lnTo>
                    <a:pt x="2334" y="168"/>
                  </a:lnTo>
                  <a:lnTo>
                    <a:pt x="2334" y="166"/>
                  </a:lnTo>
                  <a:lnTo>
                    <a:pt x="2334" y="164"/>
                  </a:lnTo>
                  <a:lnTo>
                    <a:pt x="2334" y="160"/>
                  </a:lnTo>
                  <a:lnTo>
                    <a:pt x="2332" y="156"/>
                  </a:lnTo>
                  <a:lnTo>
                    <a:pt x="2332" y="153"/>
                  </a:lnTo>
                  <a:lnTo>
                    <a:pt x="2330" y="150"/>
                  </a:lnTo>
                  <a:lnTo>
                    <a:pt x="2329" y="150"/>
                  </a:lnTo>
                  <a:lnTo>
                    <a:pt x="2329" y="150"/>
                  </a:lnTo>
                  <a:lnTo>
                    <a:pt x="2327" y="151"/>
                  </a:lnTo>
                  <a:lnTo>
                    <a:pt x="2327" y="153"/>
                  </a:lnTo>
                  <a:lnTo>
                    <a:pt x="2327" y="153"/>
                  </a:lnTo>
                  <a:lnTo>
                    <a:pt x="2327" y="154"/>
                  </a:lnTo>
                  <a:lnTo>
                    <a:pt x="2327" y="156"/>
                  </a:lnTo>
                  <a:lnTo>
                    <a:pt x="2326" y="158"/>
                  </a:lnTo>
                  <a:lnTo>
                    <a:pt x="2326" y="160"/>
                  </a:lnTo>
                  <a:lnTo>
                    <a:pt x="2326" y="160"/>
                  </a:lnTo>
                  <a:lnTo>
                    <a:pt x="2325" y="160"/>
                  </a:lnTo>
                  <a:lnTo>
                    <a:pt x="2324" y="156"/>
                  </a:lnTo>
                  <a:lnTo>
                    <a:pt x="2322" y="154"/>
                  </a:lnTo>
                  <a:lnTo>
                    <a:pt x="2321" y="151"/>
                  </a:lnTo>
                  <a:lnTo>
                    <a:pt x="2320" y="150"/>
                  </a:lnTo>
                  <a:lnTo>
                    <a:pt x="2319" y="149"/>
                  </a:lnTo>
                  <a:lnTo>
                    <a:pt x="2316" y="149"/>
                  </a:lnTo>
                  <a:lnTo>
                    <a:pt x="2315" y="150"/>
                  </a:lnTo>
                  <a:lnTo>
                    <a:pt x="2315" y="150"/>
                  </a:lnTo>
                  <a:lnTo>
                    <a:pt x="2315" y="154"/>
                  </a:lnTo>
                  <a:lnTo>
                    <a:pt x="2316" y="156"/>
                  </a:lnTo>
                  <a:lnTo>
                    <a:pt x="2317" y="159"/>
                  </a:lnTo>
                  <a:lnTo>
                    <a:pt x="2317" y="163"/>
                  </a:lnTo>
                  <a:lnTo>
                    <a:pt x="2317" y="164"/>
                  </a:lnTo>
                  <a:lnTo>
                    <a:pt x="2316" y="165"/>
                  </a:lnTo>
                  <a:lnTo>
                    <a:pt x="2315" y="165"/>
                  </a:lnTo>
                  <a:lnTo>
                    <a:pt x="2312" y="165"/>
                  </a:lnTo>
                  <a:lnTo>
                    <a:pt x="2311" y="166"/>
                  </a:lnTo>
                  <a:lnTo>
                    <a:pt x="2309" y="166"/>
                  </a:lnTo>
                  <a:lnTo>
                    <a:pt x="2307" y="165"/>
                  </a:lnTo>
                  <a:lnTo>
                    <a:pt x="2305" y="163"/>
                  </a:lnTo>
                  <a:lnTo>
                    <a:pt x="2304" y="160"/>
                  </a:lnTo>
                  <a:lnTo>
                    <a:pt x="2302" y="158"/>
                  </a:lnTo>
                  <a:lnTo>
                    <a:pt x="2301" y="154"/>
                  </a:lnTo>
                  <a:lnTo>
                    <a:pt x="2299" y="150"/>
                  </a:lnTo>
                  <a:lnTo>
                    <a:pt x="2291" y="139"/>
                  </a:lnTo>
                  <a:lnTo>
                    <a:pt x="2284" y="128"/>
                  </a:lnTo>
                  <a:lnTo>
                    <a:pt x="2283" y="125"/>
                  </a:lnTo>
                  <a:lnTo>
                    <a:pt x="2283" y="122"/>
                  </a:lnTo>
                  <a:lnTo>
                    <a:pt x="2283" y="119"/>
                  </a:lnTo>
                  <a:lnTo>
                    <a:pt x="2284" y="117"/>
                  </a:lnTo>
                  <a:lnTo>
                    <a:pt x="2283" y="113"/>
                  </a:lnTo>
                  <a:lnTo>
                    <a:pt x="2281" y="109"/>
                  </a:lnTo>
                  <a:lnTo>
                    <a:pt x="2274" y="102"/>
                  </a:lnTo>
                  <a:lnTo>
                    <a:pt x="2271" y="99"/>
                  </a:lnTo>
                  <a:lnTo>
                    <a:pt x="2270" y="97"/>
                  </a:lnTo>
                  <a:lnTo>
                    <a:pt x="2269" y="94"/>
                  </a:lnTo>
                  <a:lnTo>
                    <a:pt x="2269" y="92"/>
                  </a:lnTo>
                  <a:lnTo>
                    <a:pt x="2268" y="89"/>
                  </a:lnTo>
                  <a:lnTo>
                    <a:pt x="2265" y="83"/>
                  </a:lnTo>
                  <a:lnTo>
                    <a:pt x="2261" y="76"/>
                  </a:lnTo>
                  <a:lnTo>
                    <a:pt x="2260" y="69"/>
                  </a:lnTo>
                  <a:lnTo>
                    <a:pt x="2260" y="67"/>
                  </a:lnTo>
                  <a:lnTo>
                    <a:pt x="2263" y="64"/>
                  </a:lnTo>
                  <a:lnTo>
                    <a:pt x="2265" y="64"/>
                  </a:lnTo>
                  <a:lnTo>
                    <a:pt x="2266" y="63"/>
                  </a:lnTo>
                  <a:close/>
                  <a:moveTo>
                    <a:pt x="2317" y="54"/>
                  </a:moveTo>
                  <a:lnTo>
                    <a:pt x="2319" y="54"/>
                  </a:lnTo>
                  <a:lnTo>
                    <a:pt x="2320" y="56"/>
                  </a:lnTo>
                  <a:lnTo>
                    <a:pt x="2321" y="57"/>
                  </a:lnTo>
                  <a:lnTo>
                    <a:pt x="2322" y="59"/>
                  </a:lnTo>
                  <a:lnTo>
                    <a:pt x="2324" y="61"/>
                  </a:lnTo>
                  <a:lnTo>
                    <a:pt x="2325" y="63"/>
                  </a:lnTo>
                  <a:lnTo>
                    <a:pt x="2326" y="66"/>
                  </a:lnTo>
                  <a:lnTo>
                    <a:pt x="2327" y="68"/>
                  </a:lnTo>
                  <a:lnTo>
                    <a:pt x="2329" y="69"/>
                  </a:lnTo>
                  <a:lnTo>
                    <a:pt x="2331" y="72"/>
                  </a:lnTo>
                  <a:lnTo>
                    <a:pt x="2334" y="74"/>
                  </a:lnTo>
                  <a:lnTo>
                    <a:pt x="2335" y="76"/>
                  </a:lnTo>
                  <a:lnTo>
                    <a:pt x="2336" y="76"/>
                  </a:lnTo>
                  <a:lnTo>
                    <a:pt x="2336" y="74"/>
                  </a:lnTo>
                  <a:lnTo>
                    <a:pt x="2337" y="73"/>
                  </a:lnTo>
                  <a:lnTo>
                    <a:pt x="2337" y="72"/>
                  </a:lnTo>
                  <a:lnTo>
                    <a:pt x="2337" y="72"/>
                  </a:lnTo>
                  <a:lnTo>
                    <a:pt x="2337" y="71"/>
                  </a:lnTo>
                  <a:lnTo>
                    <a:pt x="2339" y="71"/>
                  </a:lnTo>
                  <a:lnTo>
                    <a:pt x="2340" y="72"/>
                  </a:lnTo>
                  <a:lnTo>
                    <a:pt x="2342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3"/>
                  </a:lnTo>
                  <a:lnTo>
                    <a:pt x="2342" y="72"/>
                  </a:lnTo>
                  <a:lnTo>
                    <a:pt x="2342" y="72"/>
                  </a:lnTo>
                  <a:lnTo>
                    <a:pt x="2342" y="71"/>
                  </a:lnTo>
                  <a:lnTo>
                    <a:pt x="2342" y="68"/>
                  </a:lnTo>
                  <a:lnTo>
                    <a:pt x="2344" y="67"/>
                  </a:lnTo>
                  <a:lnTo>
                    <a:pt x="2344" y="66"/>
                  </a:lnTo>
                  <a:lnTo>
                    <a:pt x="2345" y="66"/>
                  </a:lnTo>
                  <a:lnTo>
                    <a:pt x="2346" y="67"/>
                  </a:lnTo>
                  <a:lnTo>
                    <a:pt x="2349" y="67"/>
                  </a:lnTo>
                  <a:lnTo>
                    <a:pt x="2351" y="69"/>
                  </a:lnTo>
                  <a:lnTo>
                    <a:pt x="2354" y="72"/>
                  </a:lnTo>
                  <a:lnTo>
                    <a:pt x="2355" y="76"/>
                  </a:lnTo>
                  <a:lnTo>
                    <a:pt x="2356" y="78"/>
                  </a:lnTo>
                  <a:lnTo>
                    <a:pt x="2356" y="81"/>
                  </a:lnTo>
                  <a:lnTo>
                    <a:pt x="2356" y="82"/>
                  </a:lnTo>
                  <a:lnTo>
                    <a:pt x="2356" y="84"/>
                  </a:lnTo>
                  <a:lnTo>
                    <a:pt x="2356" y="85"/>
                  </a:lnTo>
                  <a:lnTo>
                    <a:pt x="2357" y="88"/>
                  </a:lnTo>
                  <a:lnTo>
                    <a:pt x="2357" y="89"/>
                  </a:lnTo>
                  <a:lnTo>
                    <a:pt x="2360" y="89"/>
                  </a:lnTo>
                  <a:lnTo>
                    <a:pt x="2360" y="89"/>
                  </a:lnTo>
                  <a:lnTo>
                    <a:pt x="2361" y="88"/>
                  </a:lnTo>
                  <a:lnTo>
                    <a:pt x="2360" y="87"/>
                  </a:lnTo>
                  <a:lnTo>
                    <a:pt x="2360" y="85"/>
                  </a:lnTo>
                  <a:lnTo>
                    <a:pt x="2360" y="83"/>
                  </a:lnTo>
                  <a:lnTo>
                    <a:pt x="2360" y="82"/>
                  </a:lnTo>
                  <a:lnTo>
                    <a:pt x="2360" y="81"/>
                  </a:lnTo>
                  <a:lnTo>
                    <a:pt x="2361" y="79"/>
                  </a:lnTo>
                  <a:lnTo>
                    <a:pt x="2362" y="79"/>
                  </a:lnTo>
                  <a:lnTo>
                    <a:pt x="2365" y="79"/>
                  </a:lnTo>
                  <a:lnTo>
                    <a:pt x="2373" y="87"/>
                  </a:lnTo>
                  <a:lnTo>
                    <a:pt x="2375" y="90"/>
                  </a:lnTo>
                  <a:lnTo>
                    <a:pt x="2377" y="92"/>
                  </a:lnTo>
                  <a:lnTo>
                    <a:pt x="2380" y="93"/>
                  </a:lnTo>
                  <a:lnTo>
                    <a:pt x="2381" y="95"/>
                  </a:lnTo>
                  <a:lnTo>
                    <a:pt x="2385" y="97"/>
                  </a:lnTo>
                  <a:lnTo>
                    <a:pt x="2387" y="98"/>
                  </a:lnTo>
                  <a:lnTo>
                    <a:pt x="2391" y="99"/>
                  </a:lnTo>
                  <a:lnTo>
                    <a:pt x="2393" y="100"/>
                  </a:lnTo>
                  <a:lnTo>
                    <a:pt x="2395" y="103"/>
                  </a:lnTo>
                  <a:lnTo>
                    <a:pt x="2398" y="104"/>
                  </a:lnTo>
                  <a:lnTo>
                    <a:pt x="2400" y="107"/>
                  </a:lnTo>
                  <a:lnTo>
                    <a:pt x="2400" y="109"/>
                  </a:lnTo>
                  <a:lnTo>
                    <a:pt x="2400" y="110"/>
                  </a:lnTo>
                  <a:lnTo>
                    <a:pt x="2398" y="110"/>
                  </a:lnTo>
                  <a:lnTo>
                    <a:pt x="2398" y="112"/>
                  </a:lnTo>
                  <a:lnTo>
                    <a:pt x="2398" y="113"/>
                  </a:lnTo>
                  <a:lnTo>
                    <a:pt x="2398" y="114"/>
                  </a:lnTo>
                  <a:lnTo>
                    <a:pt x="2400" y="115"/>
                  </a:lnTo>
                  <a:lnTo>
                    <a:pt x="2401" y="119"/>
                  </a:lnTo>
                  <a:lnTo>
                    <a:pt x="2402" y="120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1" y="124"/>
                  </a:lnTo>
                  <a:lnTo>
                    <a:pt x="2401" y="125"/>
                  </a:lnTo>
                  <a:lnTo>
                    <a:pt x="2401" y="127"/>
                  </a:lnTo>
                  <a:lnTo>
                    <a:pt x="2398" y="129"/>
                  </a:lnTo>
                  <a:lnTo>
                    <a:pt x="2398" y="132"/>
                  </a:lnTo>
                  <a:lnTo>
                    <a:pt x="2398" y="134"/>
                  </a:lnTo>
                  <a:lnTo>
                    <a:pt x="2397" y="138"/>
                  </a:lnTo>
                  <a:lnTo>
                    <a:pt x="2397" y="140"/>
                  </a:lnTo>
                  <a:lnTo>
                    <a:pt x="2396" y="143"/>
                  </a:lnTo>
                  <a:lnTo>
                    <a:pt x="2396" y="145"/>
                  </a:lnTo>
                  <a:lnTo>
                    <a:pt x="2395" y="146"/>
                  </a:lnTo>
                  <a:lnTo>
                    <a:pt x="2393" y="148"/>
                  </a:lnTo>
                  <a:lnTo>
                    <a:pt x="2392" y="148"/>
                  </a:lnTo>
                  <a:lnTo>
                    <a:pt x="2390" y="148"/>
                  </a:lnTo>
                  <a:lnTo>
                    <a:pt x="2387" y="146"/>
                  </a:lnTo>
                  <a:lnTo>
                    <a:pt x="2385" y="145"/>
                  </a:lnTo>
                  <a:lnTo>
                    <a:pt x="2382" y="143"/>
                  </a:lnTo>
                  <a:lnTo>
                    <a:pt x="2381" y="141"/>
                  </a:lnTo>
                  <a:lnTo>
                    <a:pt x="2378" y="139"/>
                  </a:lnTo>
                  <a:lnTo>
                    <a:pt x="2375" y="136"/>
                  </a:lnTo>
                  <a:lnTo>
                    <a:pt x="2371" y="134"/>
                  </a:lnTo>
                  <a:lnTo>
                    <a:pt x="2367" y="132"/>
                  </a:lnTo>
                  <a:lnTo>
                    <a:pt x="2360" y="130"/>
                  </a:lnTo>
                  <a:lnTo>
                    <a:pt x="2351" y="128"/>
                  </a:lnTo>
                  <a:lnTo>
                    <a:pt x="2342" y="122"/>
                  </a:lnTo>
                  <a:lnTo>
                    <a:pt x="2342" y="119"/>
                  </a:lnTo>
                  <a:lnTo>
                    <a:pt x="2341" y="118"/>
                  </a:lnTo>
                  <a:lnTo>
                    <a:pt x="2340" y="115"/>
                  </a:lnTo>
                  <a:lnTo>
                    <a:pt x="2340" y="114"/>
                  </a:lnTo>
                  <a:lnTo>
                    <a:pt x="2339" y="112"/>
                  </a:lnTo>
                  <a:lnTo>
                    <a:pt x="2340" y="110"/>
                  </a:lnTo>
                  <a:lnTo>
                    <a:pt x="2346" y="113"/>
                  </a:lnTo>
                  <a:lnTo>
                    <a:pt x="2346" y="113"/>
                  </a:lnTo>
                  <a:lnTo>
                    <a:pt x="2346" y="112"/>
                  </a:lnTo>
                  <a:lnTo>
                    <a:pt x="2345" y="110"/>
                  </a:lnTo>
                  <a:lnTo>
                    <a:pt x="2345" y="109"/>
                  </a:lnTo>
                  <a:lnTo>
                    <a:pt x="2345" y="108"/>
                  </a:lnTo>
                  <a:lnTo>
                    <a:pt x="2346" y="108"/>
                  </a:lnTo>
                  <a:lnTo>
                    <a:pt x="2347" y="108"/>
                  </a:lnTo>
                  <a:lnTo>
                    <a:pt x="2349" y="109"/>
                  </a:lnTo>
                  <a:lnTo>
                    <a:pt x="2349" y="109"/>
                  </a:lnTo>
                  <a:lnTo>
                    <a:pt x="2350" y="108"/>
                  </a:lnTo>
                  <a:lnTo>
                    <a:pt x="2349" y="108"/>
                  </a:lnTo>
                  <a:lnTo>
                    <a:pt x="2349" y="105"/>
                  </a:lnTo>
                  <a:lnTo>
                    <a:pt x="2347" y="103"/>
                  </a:lnTo>
                  <a:lnTo>
                    <a:pt x="2346" y="100"/>
                  </a:lnTo>
                  <a:lnTo>
                    <a:pt x="2345" y="99"/>
                  </a:lnTo>
                  <a:lnTo>
                    <a:pt x="2342" y="98"/>
                  </a:lnTo>
                  <a:lnTo>
                    <a:pt x="2341" y="98"/>
                  </a:lnTo>
                  <a:lnTo>
                    <a:pt x="2339" y="98"/>
                  </a:lnTo>
                  <a:lnTo>
                    <a:pt x="2337" y="98"/>
                  </a:lnTo>
                  <a:lnTo>
                    <a:pt x="2336" y="99"/>
                  </a:lnTo>
                  <a:lnTo>
                    <a:pt x="2335" y="100"/>
                  </a:lnTo>
                  <a:lnTo>
                    <a:pt x="2334" y="100"/>
                  </a:lnTo>
                  <a:lnTo>
                    <a:pt x="2332" y="102"/>
                  </a:lnTo>
                  <a:lnTo>
                    <a:pt x="2331" y="102"/>
                  </a:lnTo>
                  <a:lnTo>
                    <a:pt x="2329" y="100"/>
                  </a:lnTo>
                  <a:lnTo>
                    <a:pt x="2327" y="100"/>
                  </a:lnTo>
                  <a:lnTo>
                    <a:pt x="2326" y="100"/>
                  </a:lnTo>
                  <a:lnTo>
                    <a:pt x="2326" y="99"/>
                  </a:lnTo>
                  <a:lnTo>
                    <a:pt x="2325" y="98"/>
                  </a:lnTo>
                  <a:lnTo>
                    <a:pt x="2324" y="95"/>
                  </a:lnTo>
                  <a:lnTo>
                    <a:pt x="2322" y="94"/>
                  </a:lnTo>
                  <a:lnTo>
                    <a:pt x="2321" y="92"/>
                  </a:lnTo>
                  <a:lnTo>
                    <a:pt x="2320" y="89"/>
                  </a:lnTo>
                  <a:lnTo>
                    <a:pt x="2317" y="87"/>
                  </a:lnTo>
                  <a:lnTo>
                    <a:pt x="2317" y="87"/>
                  </a:lnTo>
                  <a:lnTo>
                    <a:pt x="2319" y="85"/>
                  </a:lnTo>
                  <a:lnTo>
                    <a:pt x="2319" y="85"/>
                  </a:lnTo>
                  <a:lnTo>
                    <a:pt x="2320" y="84"/>
                  </a:lnTo>
                  <a:lnTo>
                    <a:pt x="2321" y="84"/>
                  </a:lnTo>
                  <a:lnTo>
                    <a:pt x="2320" y="83"/>
                  </a:lnTo>
                  <a:lnTo>
                    <a:pt x="2319" y="81"/>
                  </a:lnTo>
                  <a:lnTo>
                    <a:pt x="2316" y="78"/>
                  </a:lnTo>
                  <a:lnTo>
                    <a:pt x="2314" y="76"/>
                  </a:lnTo>
                  <a:lnTo>
                    <a:pt x="2312" y="74"/>
                  </a:lnTo>
                  <a:lnTo>
                    <a:pt x="2311" y="74"/>
                  </a:lnTo>
                  <a:lnTo>
                    <a:pt x="2309" y="73"/>
                  </a:lnTo>
                  <a:lnTo>
                    <a:pt x="2307" y="72"/>
                  </a:lnTo>
                  <a:lnTo>
                    <a:pt x="2306" y="69"/>
                  </a:lnTo>
                  <a:lnTo>
                    <a:pt x="2306" y="68"/>
                  </a:lnTo>
                  <a:lnTo>
                    <a:pt x="2307" y="67"/>
                  </a:lnTo>
                  <a:lnTo>
                    <a:pt x="2307" y="66"/>
                  </a:lnTo>
                  <a:lnTo>
                    <a:pt x="2309" y="66"/>
                  </a:lnTo>
                  <a:lnTo>
                    <a:pt x="2310" y="66"/>
                  </a:lnTo>
                  <a:lnTo>
                    <a:pt x="2311" y="67"/>
                  </a:lnTo>
                  <a:lnTo>
                    <a:pt x="2314" y="68"/>
                  </a:lnTo>
                  <a:lnTo>
                    <a:pt x="2315" y="69"/>
                  </a:lnTo>
                  <a:lnTo>
                    <a:pt x="2317" y="71"/>
                  </a:lnTo>
                  <a:lnTo>
                    <a:pt x="2317" y="71"/>
                  </a:lnTo>
                  <a:lnTo>
                    <a:pt x="2319" y="71"/>
                  </a:lnTo>
                  <a:lnTo>
                    <a:pt x="2319" y="69"/>
                  </a:lnTo>
                  <a:lnTo>
                    <a:pt x="2319" y="68"/>
                  </a:lnTo>
                  <a:lnTo>
                    <a:pt x="2319" y="67"/>
                  </a:lnTo>
                  <a:lnTo>
                    <a:pt x="2317" y="64"/>
                  </a:lnTo>
                  <a:lnTo>
                    <a:pt x="2317" y="63"/>
                  </a:lnTo>
                  <a:lnTo>
                    <a:pt x="2316" y="62"/>
                  </a:lnTo>
                  <a:lnTo>
                    <a:pt x="2316" y="62"/>
                  </a:lnTo>
                  <a:lnTo>
                    <a:pt x="2317" y="61"/>
                  </a:lnTo>
                  <a:lnTo>
                    <a:pt x="2317" y="59"/>
                  </a:lnTo>
                  <a:lnTo>
                    <a:pt x="2317" y="58"/>
                  </a:lnTo>
                  <a:lnTo>
                    <a:pt x="2317" y="56"/>
                  </a:lnTo>
                  <a:lnTo>
                    <a:pt x="2317" y="54"/>
                  </a:lnTo>
                  <a:lnTo>
                    <a:pt x="2317" y="54"/>
                  </a:lnTo>
                  <a:close/>
                  <a:moveTo>
                    <a:pt x="2305" y="41"/>
                  </a:moveTo>
                  <a:lnTo>
                    <a:pt x="2306" y="41"/>
                  </a:lnTo>
                  <a:lnTo>
                    <a:pt x="2307" y="42"/>
                  </a:lnTo>
                  <a:lnTo>
                    <a:pt x="2309" y="43"/>
                  </a:lnTo>
                  <a:lnTo>
                    <a:pt x="2311" y="44"/>
                  </a:lnTo>
                  <a:lnTo>
                    <a:pt x="2315" y="48"/>
                  </a:lnTo>
                  <a:lnTo>
                    <a:pt x="2315" y="49"/>
                  </a:lnTo>
                  <a:lnTo>
                    <a:pt x="2314" y="49"/>
                  </a:lnTo>
                  <a:lnTo>
                    <a:pt x="2312" y="48"/>
                  </a:lnTo>
                  <a:lnTo>
                    <a:pt x="2310" y="47"/>
                  </a:lnTo>
                  <a:lnTo>
                    <a:pt x="2307" y="46"/>
                  </a:lnTo>
                  <a:lnTo>
                    <a:pt x="2306" y="46"/>
                  </a:lnTo>
                  <a:lnTo>
                    <a:pt x="2305" y="44"/>
                  </a:lnTo>
                  <a:lnTo>
                    <a:pt x="2304" y="43"/>
                  </a:lnTo>
                  <a:lnTo>
                    <a:pt x="2304" y="42"/>
                  </a:lnTo>
                  <a:lnTo>
                    <a:pt x="2304" y="42"/>
                  </a:lnTo>
                  <a:lnTo>
                    <a:pt x="2305" y="41"/>
                  </a:lnTo>
                  <a:close/>
                  <a:moveTo>
                    <a:pt x="359" y="0"/>
                  </a:moveTo>
                  <a:lnTo>
                    <a:pt x="363" y="1"/>
                  </a:lnTo>
                  <a:lnTo>
                    <a:pt x="364" y="6"/>
                  </a:lnTo>
                  <a:lnTo>
                    <a:pt x="363" y="12"/>
                  </a:lnTo>
                  <a:lnTo>
                    <a:pt x="362" y="18"/>
                  </a:lnTo>
                  <a:lnTo>
                    <a:pt x="360" y="25"/>
                  </a:lnTo>
                  <a:lnTo>
                    <a:pt x="360" y="28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60" y="36"/>
                  </a:lnTo>
                  <a:lnTo>
                    <a:pt x="360" y="38"/>
                  </a:lnTo>
                  <a:lnTo>
                    <a:pt x="359" y="41"/>
                  </a:lnTo>
                  <a:lnTo>
                    <a:pt x="359" y="43"/>
                  </a:lnTo>
                  <a:lnTo>
                    <a:pt x="360" y="44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8" y="47"/>
                  </a:lnTo>
                  <a:lnTo>
                    <a:pt x="370" y="48"/>
                  </a:lnTo>
                  <a:lnTo>
                    <a:pt x="372" y="51"/>
                  </a:lnTo>
                  <a:lnTo>
                    <a:pt x="373" y="53"/>
                  </a:lnTo>
                  <a:lnTo>
                    <a:pt x="374" y="54"/>
                  </a:lnTo>
                  <a:lnTo>
                    <a:pt x="377" y="57"/>
                  </a:lnTo>
                  <a:lnTo>
                    <a:pt x="378" y="57"/>
                  </a:lnTo>
                  <a:lnTo>
                    <a:pt x="380" y="57"/>
                  </a:lnTo>
                  <a:lnTo>
                    <a:pt x="383" y="56"/>
                  </a:lnTo>
                  <a:lnTo>
                    <a:pt x="384" y="54"/>
                  </a:lnTo>
                  <a:lnTo>
                    <a:pt x="387" y="52"/>
                  </a:lnTo>
                  <a:lnTo>
                    <a:pt x="388" y="48"/>
                  </a:lnTo>
                  <a:lnTo>
                    <a:pt x="390" y="46"/>
                  </a:lnTo>
                  <a:lnTo>
                    <a:pt x="393" y="44"/>
                  </a:lnTo>
                  <a:lnTo>
                    <a:pt x="396" y="43"/>
                  </a:lnTo>
                  <a:lnTo>
                    <a:pt x="405" y="44"/>
                  </a:lnTo>
                  <a:lnTo>
                    <a:pt x="410" y="48"/>
                  </a:lnTo>
                  <a:lnTo>
                    <a:pt x="411" y="54"/>
                  </a:lnTo>
                  <a:lnTo>
                    <a:pt x="410" y="63"/>
                  </a:lnTo>
                  <a:lnTo>
                    <a:pt x="408" y="73"/>
                  </a:lnTo>
                  <a:lnTo>
                    <a:pt x="403" y="82"/>
                  </a:lnTo>
                  <a:lnTo>
                    <a:pt x="398" y="90"/>
                  </a:lnTo>
                  <a:lnTo>
                    <a:pt x="394" y="97"/>
                  </a:lnTo>
                  <a:lnTo>
                    <a:pt x="387" y="105"/>
                  </a:lnTo>
                  <a:lnTo>
                    <a:pt x="379" y="112"/>
                  </a:lnTo>
                  <a:lnTo>
                    <a:pt x="370" y="114"/>
                  </a:lnTo>
                  <a:lnTo>
                    <a:pt x="363" y="113"/>
                  </a:lnTo>
                  <a:lnTo>
                    <a:pt x="359" y="112"/>
                  </a:lnTo>
                  <a:lnTo>
                    <a:pt x="357" y="110"/>
                  </a:lnTo>
                  <a:lnTo>
                    <a:pt x="354" y="112"/>
                  </a:lnTo>
                  <a:lnTo>
                    <a:pt x="353" y="113"/>
                  </a:lnTo>
                  <a:lnTo>
                    <a:pt x="352" y="114"/>
                  </a:lnTo>
                  <a:lnTo>
                    <a:pt x="350" y="117"/>
                  </a:lnTo>
                  <a:lnTo>
                    <a:pt x="349" y="118"/>
                  </a:lnTo>
                  <a:lnTo>
                    <a:pt x="348" y="119"/>
                  </a:lnTo>
                  <a:lnTo>
                    <a:pt x="347" y="120"/>
                  </a:lnTo>
                  <a:lnTo>
                    <a:pt x="344" y="122"/>
                  </a:lnTo>
                  <a:lnTo>
                    <a:pt x="334" y="119"/>
                  </a:lnTo>
                  <a:lnTo>
                    <a:pt x="325" y="120"/>
                  </a:lnTo>
                  <a:lnTo>
                    <a:pt x="315" y="124"/>
                  </a:lnTo>
                  <a:lnTo>
                    <a:pt x="312" y="128"/>
                  </a:lnTo>
                  <a:lnTo>
                    <a:pt x="309" y="132"/>
                  </a:lnTo>
                  <a:lnTo>
                    <a:pt x="307" y="135"/>
                  </a:lnTo>
                  <a:lnTo>
                    <a:pt x="303" y="138"/>
                  </a:lnTo>
                  <a:lnTo>
                    <a:pt x="298" y="140"/>
                  </a:lnTo>
                  <a:lnTo>
                    <a:pt x="294" y="144"/>
                  </a:lnTo>
                  <a:lnTo>
                    <a:pt x="289" y="146"/>
                  </a:lnTo>
                  <a:lnTo>
                    <a:pt x="284" y="150"/>
                  </a:lnTo>
                  <a:lnTo>
                    <a:pt x="281" y="155"/>
                  </a:lnTo>
                  <a:lnTo>
                    <a:pt x="278" y="159"/>
                  </a:lnTo>
                  <a:lnTo>
                    <a:pt x="274" y="163"/>
                  </a:lnTo>
                  <a:lnTo>
                    <a:pt x="269" y="166"/>
                  </a:lnTo>
                  <a:lnTo>
                    <a:pt x="264" y="169"/>
                  </a:lnTo>
                  <a:lnTo>
                    <a:pt x="261" y="170"/>
                  </a:lnTo>
                  <a:lnTo>
                    <a:pt x="256" y="171"/>
                  </a:lnTo>
                  <a:lnTo>
                    <a:pt x="251" y="173"/>
                  </a:lnTo>
                  <a:lnTo>
                    <a:pt x="241" y="170"/>
                  </a:lnTo>
                  <a:lnTo>
                    <a:pt x="232" y="165"/>
                  </a:lnTo>
                  <a:lnTo>
                    <a:pt x="228" y="159"/>
                  </a:lnTo>
                  <a:lnTo>
                    <a:pt x="228" y="151"/>
                  </a:lnTo>
                  <a:lnTo>
                    <a:pt x="232" y="148"/>
                  </a:lnTo>
                  <a:lnTo>
                    <a:pt x="238" y="144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54" y="132"/>
                  </a:lnTo>
                  <a:lnTo>
                    <a:pt x="261" y="129"/>
                  </a:lnTo>
                  <a:lnTo>
                    <a:pt x="268" y="128"/>
                  </a:lnTo>
                  <a:lnTo>
                    <a:pt x="276" y="125"/>
                  </a:lnTo>
                  <a:lnTo>
                    <a:pt x="279" y="122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7" y="119"/>
                  </a:lnTo>
                  <a:lnTo>
                    <a:pt x="274" y="119"/>
                  </a:lnTo>
                  <a:lnTo>
                    <a:pt x="272" y="120"/>
                  </a:lnTo>
                  <a:lnTo>
                    <a:pt x="269" y="120"/>
                  </a:lnTo>
                  <a:lnTo>
                    <a:pt x="266" y="122"/>
                  </a:lnTo>
                  <a:lnTo>
                    <a:pt x="263" y="123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6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8" y="124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0" y="125"/>
                  </a:lnTo>
                  <a:lnTo>
                    <a:pt x="238" y="124"/>
                  </a:lnTo>
                  <a:lnTo>
                    <a:pt x="236" y="123"/>
                  </a:lnTo>
                  <a:lnTo>
                    <a:pt x="233" y="123"/>
                  </a:lnTo>
                  <a:lnTo>
                    <a:pt x="232" y="124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22" y="136"/>
                  </a:lnTo>
                  <a:lnTo>
                    <a:pt x="215" y="141"/>
                  </a:lnTo>
                  <a:lnTo>
                    <a:pt x="207" y="143"/>
                  </a:lnTo>
                  <a:lnTo>
                    <a:pt x="205" y="141"/>
                  </a:lnTo>
                  <a:lnTo>
                    <a:pt x="203" y="139"/>
                  </a:lnTo>
                  <a:lnTo>
                    <a:pt x="203" y="138"/>
                  </a:lnTo>
                  <a:lnTo>
                    <a:pt x="203" y="135"/>
                  </a:lnTo>
                  <a:lnTo>
                    <a:pt x="202" y="133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6" y="132"/>
                  </a:lnTo>
                  <a:lnTo>
                    <a:pt x="193" y="132"/>
                  </a:lnTo>
                  <a:lnTo>
                    <a:pt x="191" y="132"/>
                  </a:lnTo>
                  <a:lnTo>
                    <a:pt x="188" y="132"/>
                  </a:lnTo>
                  <a:lnTo>
                    <a:pt x="186" y="132"/>
                  </a:lnTo>
                  <a:lnTo>
                    <a:pt x="183" y="130"/>
                  </a:lnTo>
                  <a:lnTo>
                    <a:pt x="182" y="129"/>
                  </a:lnTo>
                  <a:lnTo>
                    <a:pt x="181" y="127"/>
                  </a:lnTo>
                  <a:lnTo>
                    <a:pt x="180" y="125"/>
                  </a:lnTo>
                  <a:lnTo>
                    <a:pt x="181" y="122"/>
                  </a:lnTo>
                  <a:lnTo>
                    <a:pt x="182" y="119"/>
                  </a:lnTo>
                  <a:lnTo>
                    <a:pt x="186" y="115"/>
                  </a:lnTo>
                  <a:lnTo>
                    <a:pt x="196" y="110"/>
                  </a:lnTo>
                  <a:lnTo>
                    <a:pt x="206" y="108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1" y="100"/>
                  </a:lnTo>
                  <a:lnTo>
                    <a:pt x="220" y="100"/>
                  </a:lnTo>
                  <a:lnTo>
                    <a:pt x="217" y="100"/>
                  </a:lnTo>
                  <a:lnTo>
                    <a:pt x="213" y="100"/>
                  </a:lnTo>
                  <a:lnTo>
                    <a:pt x="211" y="100"/>
                  </a:lnTo>
                  <a:lnTo>
                    <a:pt x="208" y="100"/>
                  </a:lnTo>
                  <a:lnTo>
                    <a:pt x="206" y="100"/>
                  </a:lnTo>
                  <a:lnTo>
                    <a:pt x="205" y="100"/>
                  </a:lnTo>
                  <a:lnTo>
                    <a:pt x="205" y="99"/>
                  </a:lnTo>
                  <a:lnTo>
                    <a:pt x="205" y="98"/>
                  </a:lnTo>
                  <a:lnTo>
                    <a:pt x="206" y="97"/>
                  </a:lnTo>
                  <a:lnTo>
                    <a:pt x="208" y="94"/>
                  </a:lnTo>
                  <a:lnTo>
                    <a:pt x="211" y="93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20" y="90"/>
                  </a:lnTo>
                  <a:lnTo>
                    <a:pt x="220" y="89"/>
                  </a:lnTo>
                  <a:lnTo>
                    <a:pt x="220" y="88"/>
                  </a:lnTo>
                  <a:lnTo>
                    <a:pt x="218" y="87"/>
                  </a:lnTo>
                  <a:lnTo>
                    <a:pt x="216" y="87"/>
                  </a:lnTo>
                  <a:lnTo>
                    <a:pt x="213" y="87"/>
                  </a:lnTo>
                  <a:lnTo>
                    <a:pt x="211" y="87"/>
                  </a:lnTo>
                  <a:lnTo>
                    <a:pt x="210" y="85"/>
                  </a:lnTo>
                  <a:lnTo>
                    <a:pt x="207" y="85"/>
                  </a:lnTo>
                  <a:lnTo>
                    <a:pt x="207" y="84"/>
                  </a:lnTo>
                  <a:lnTo>
                    <a:pt x="210" y="76"/>
                  </a:lnTo>
                  <a:lnTo>
                    <a:pt x="218" y="68"/>
                  </a:lnTo>
                  <a:lnTo>
                    <a:pt x="228" y="62"/>
                  </a:lnTo>
                  <a:lnTo>
                    <a:pt x="231" y="61"/>
                  </a:lnTo>
                  <a:lnTo>
                    <a:pt x="232" y="57"/>
                  </a:lnTo>
                  <a:lnTo>
                    <a:pt x="235" y="54"/>
                  </a:lnTo>
                  <a:lnTo>
                    <a:pt x="236" y="51"/>
                  </a:lnTo>
                  <a:lnTo>
                    <a:pt x="237" y="48"/>
                  </a:lnTo>
                  <a:lnTo>
                    <a:pt x="238" y="46"/>
                  </a:lnTo>
                  <a:lnTo>
                    <a:pt x="241" y="44"/>
                  </a:lnTo>
                  <a:lnTo>
                    <a:pt x="243" y="43"/>
                  </a:lnTo>
                  <a:lnTo>
                    <a:pt x="248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4"/>
                  </a:lnTo>
                  <a:lnTo>
                    <a:pt x="258" y="46"/>
                  </a:lnTo>
                  <a:lnTo>
                    <a:pt x="258" y="48"/>
                  </a:lnTo>
                  <a:lnTo>
                    <a:pt x="258" y="52"/>
                  </a:lnTo>
                  <a:lnTo>
                    <a:pt x="259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6" y="57"/>
                  </a:lnTo>
                  <a:lnTo>
                    <a:pt x="269" y="56"/>
                  </a:lnTo>
                  <a:lnTo>
                    <a:pt x="272" y="56"/>
                  </a:lnTo>
                  <a:lnTo>
                    <a:pt x="274" y="53"/>
                  </a:lnTo>
                  <a:lnTo>
                    <a:pt x="277" y="52"/>
                  </a:lnTo>
                  <a:lnTo>
                    <a:pt x="282" y="49"/>
                  </a:lnTo>
                  <a:lnTo>
                    <a:pt x="286" y="48"/>
                  </a:lnTo>
                  <a:lnTo>
                    <a:pt x="289" y="49"/>
                  </a:lnTo>
                  <a:lnTo>
                    <a:pt x="293" y="52"/>
                  </a:lnTo>
                  <a:lnTo>
                    <a:pt x="296" y="54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97" y="69"/>
                  </a:lnTo>
                  <a:lnTo>
                    <a:pt x="298" y="69"/>
                  </a:lnTo>
                  <a:lnTo>
                    <a:pt x="299" y="69"/>
                  </a:lnTo>
                  <a:lnTo>
                    <a:pt x="302" y="71"/>
                  </a:lnTo>
                  <a:lnTo>
                    <a:pt x="303" y="72"/>
                  </a:lnTo>
                  <a:lnTo>
                    <a:pt x="303" y="73"/>
                  </a:lnTo>
                  <a:lnTo>
                    <a:pt x="303" y="74"/>
                  </a:lnTo>
                  <a:lnTo>
                    <a:pt x="303" y="77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3" y="81"/>
                  </a:lnTo>
                  <a:lnTo>
                    <a:pt x="306" y="82"/>
                  </a:lnTo>
                  <a:lnTo>
                    <a:pt x="308" y="83"/>
                  </a:lnTo>
                  <a:lnTo>
                    <a:pt x="311" y="83"/>
                  </a:lnTo>
                  <a:lnTo>
                    <a:pt x="314" y="84"/>
                  </a:lnTo>
                  <a:lnTo>
                    <a:pt x="315" y="84"/>
                  </a:lnTo>
                  <a:lnTo>
                    <a:pt x="322" y="84"/>
                  </a:lnTo>
                  <a:lnTo>
                    <a:pt x="328" y="85"/>
                  </a:lnTo>
                  <a:lnTo>
                    <a:pt x="334" y="85"/>
                  </a:lnTo>
                  <a:lnTo>
                    <a:pt x="340" y="84"/>
                  </a:lnTo>
                  <a:lnTo>
                    <a:pt x="344" y="78"/>
                  </a:lnTo>
                  <a:lnTo>
                    <a:pt x="345" y="76"/>
                  </a:lnTo>
                  <a:lnTo>
                    <a:pt x="344" y="73"/>
                  </a:lnTo>
                  <a:lnTo>
                    <a:pt x="343" y="71"/>
                  </a:lnTo>
                  <a:lnTo>
                    <a:pt x="342" y="68"/>
                  </a:lnTo>
                  <a:lnTo>
                    <a:pt x="339" y="66"/>
                  </a:lnTo>
                  <a:lnTo>
                    <a:pt x="338" y="63"/>
                  </a:lnTo>
                  <a:lnTo>
                    <a:pt x="337" y="59"/>
                  </a:lnTo>
                  <a:lnTo>
                    <a:pt x="337" y="57"/>
                  </a:lnTo>
                  <a:lnTo>
                    <a:pt x="337" y="53"/>
                  </a:lnTo>
                  <a:lnTo>
                    <a:pt x="338" y="51"/>
                  </a:lnTo>
                  <a:lnTo>
                    <a:pt x="338" y="48"/>
                  </a:lnTo>
                  <a:lnTo>
                    <a:pt x="337" y="46"/>
                  </a:lnTo>
                  <a:lnTo>
                    <a:pt x="334" y="44"/>
                  </a:lnTo>
                  <a:lnTo>
                    <a:pt x="332" y="44"/>
                  </a:lnTo>
                  <a:lnTo>
                    <a:pt x="328" y="43"/>
                  </a:lnTo>
                  <a:lnTo>
                    <a:pt x="327" y="43"/>
                  </a:lnTo>
                  <a:lnTo>
                    <a:pt x="323" y="42"/>
                  </a:lnTo>
                  <a:lnTo>
                    <a:pt x="320" y="41"/>
                  </a:lnTo>
                  <a:lnTo>
                    <a:pt x="320" y="38"/>
                  </a:lnTo>
                  <a:lnTo>
                    <a:pt x="320" y="36"/>
                  </a:lnTo>
                  <a:lnTo>
                    <a:pt x="322" y="32"/>
                  </a:lnTo>
                  <a:lnTo>
                    <a:pt x="324" y="30"/>
                  </a:lnTo>
                  <a:lnTo>
                    <a:pt x="325" y="27"/>
                  </a:lnTo>
                  <a:lnTo>
                    <a:pt x="329" y="25"/>
                  </a:lnTo>
                  <a:lnTo>
                    <a:pt x="338" y="21"/>
                  </a:lnTo>
                  <a:lnTo>
                    <a:pt x="344" y="16"/>
                  </a:lnTo>
                  <a:lnTo>
                    <a:pt x="349" y="8"/>
                  </a:lnTo>
                  <a:lnTo>
                    <a:pt x="350" y="7"/>
                  </a:lnTo>
                  <a:lnTo>
                    <a:pt x="350" y="5"/>
                  </a:lnTo>
                  <a:lnTo>
                    <a:pt x="352" y="3"/>
                  </a:lnTo>
                  <a:lnTo>
                    <a:pt x="354" y="1"/>
                  </a:lnTo>
                  <a:lnTo>
                    <a:pt x="357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5256" y="92"/>
              <a:ext cx="639" cy="430"/>
            </a:xfrm>
            <a:custGeom>
              <a:avLst/>
              <a:gdLst>
                <a:gd name="T0" fmla="*/ 395 w 1919"/>
                <a:gd name="T1" fmla="*/ 472 h 1291"/>
                <a:gd name="T2" fmla="*/ 393 w 1919"/>
                <a:gd name="T3" fmla="*/ 396 h 1291"/>
                <a:gd name="T4" fmla="*/ 132 w 1919"/>
                <a:gd name="T5" fmla="*/ 405 h 1291"/>
                <a:gd name="T6" fmla="*/ 56 w 1919"/>
                <a:gd name="T7" fmla="*/ 482 h 1291"/>
                <a:gd name="T8" fmla="*/ 37 w 1919"/>
                <a:gd name="T9" fmla="*/ 449 h 1291"/>
                <a:gd name="T10" fmla="*/ 408 w 1919"/>
                <a:gd name="T11" fmla="*/ 256 h 1291"/>
                <a:gd name="T12" fmla="*/ 392 w 1919"/>
                <a:gd name="T13" fmla="*/ 294 h 1291"/>
                <a:gd name="T14" fmla="*/ 344 w 1919"/>
                <a:gd name="T15" fmla="*/ 245 h 1291"/>
                <a:gd name="T16" fmla="*/ 1501 w 1919"/>
                <a:gd name="T17" fmla="*/ 7 h 1291"/>
                <a:gd name="T18" fmla="*/ 1518 w 1919"/>
                <a:gd name="T19" fmla="*/ 51 h 1291"/>
                <a:gd name="T20" fmla="*/ 1629 w 1919"/>
                <a:gd name="T21" fmla="*/ 89 h 1291"/>
                <a:gd name="T22" fmla="*/ 1660 w 1919"/>
                <a:gd name="T23" fmla="*/ 141 h 1291"/>
                <a:gd name="T24" fmla="*/ 1593 w 1919"/>
                <a:gd name="T25" fmla="*/ 141 h 1291"/>
                <a:gd name="T26" fmla="*/ 1679 w 1919"/>
                <a:gd name="T27" fmla="*/ 160 h 1291"/>
                <a:gd name="T28" fmla="*/ 1729 w 1919"/>
                <a:gd name="T29" fmla="*/ 215 h 1291"/>
                <a:gd name="T30" fmla="*/ 1760 w 1919"/>
                <a:gd name="T31" fmla="*/ 204 h 1291"/>
                <a:gd name="T32" fmla="*/ 1784 w 1919"/>
                <a:gd name="T33" fmla="*/ 192 h 1291"/>
                <a:gd name="T34" fmla="*/ 1820 w 1919"/>
                <a:gd name="T35" fmla="*/ 276 h 1291"/>
                <a:gd name="T36" fmla="*/ 1794 w 1919"/>
                <a:gd name="T37" fmla="*/ 276 h 1291"/>
                <a:gd name="T38" fmla="*/ 1816 w 1919"/>
                <a:gd name="T39" fmla="*/ 312 h 1291"/>
                <a:gd name="T40" fmla="*/ 1810 w 1919"/>
                <a:gd name="T41" fmla="*/ 372 h 1291"/>
                <a:gd name="T42" fmla="*/ 1846 w 1919"/>
                <a:gd name="T43" fmla="*/ 460 h 1291"/>
                <a:gd name="T44" fmla="*/ 1870 w 1919"/>
                <a:gd name="T45" fmla="*/ 512 h 1291"/>
                <a:gd name="T46" fmla="*/ 1862 w 1919"/>
                <a:gd name="T47" fmla="*/ 539 h 1291"/>
                <a:gd name="T48" fmla="*/ 1866 w 1919"/>
                <a:gd name="T49" fmla="*/ 592 h 1291"/>
                <a:gd name="T50" fmla="*/ 1868 w 1919"/>
                <a:gd name="T51" fmla="*/ 641 h 1291"/>
                <a:gd name="T52" fmla="*/ 1836 w 1919"/>
                <a:gd name="T53" fmla="*/ 681 h 1291"/>
                <a:gd name="T54" fmla="*/ 1907 w 1919"/>
                <a:gd name="T55" fmla="*/ 801 h 1291"/>
                <a:gd name="T56" fmla="*/ 1837 w 1919"/>
                <a:gd name="T57" fmla="*/ 773 h 1291"/>
                <a:gd name="T58" fmla="*/ 1842 w 1919"/>
                <a:gd name="T59" fmla="*/ 803 h 1291"/>
                <a:gd name="T60" fmla="*/ 1896 w 1919"/>
                <a:gd name="T61" fmla="*/ 852 h 1291"/>
                <a:gd name="T62" fmla="*/ 1802 w 1919"/>
                <a:gd name="T63" fmla="*/ 935 h 1291"/>
                <a:gd name="T64" fmla="*/ 1741 w 1919"/>
                <a:gd name="T65" fmla="*/ 1019 h 1291"/>
                <a:gd name="T66" fmla="*/ 1686 w 1919"/>
                <a:gd name="T67" fmla="*/ 1031 h 1291"/>
                <a:gd name="T68" fmla="*/ 1666 w 1919"/>
                <a:gd name="T69" fmla="*/ 1087 h 1291"/>
                <a:gd name="T70" fmla="*/ 1640 w 1919"/>
                <a:gd name="T71" fmla="*/ 1243 h 1291"/>
                <a:gd name="T72" fmla="*/ 1573 w 1919"/>
                <a:gd name="T73" fmla="*/ 1245 h 1291"/>
                <a:gd name="T74" fmla="*/ 1480 w 1919"/>
                <a:gd name="T75" fmla="*/ 1064 h 1291"/>
                <a:gd name="T76" fmla="*/ 1405 w 1919"/>
                <a:gd name="T77" fmla="*/ 926 h 1291"/>
                <a:gd name="T78" fmla="*/ 1460 w 1919"/>
                <a:gd name="T79" fmla="*/ 883 h 1291"/>
                <a:gd name="T80" fmla="*/ 1424 w 1919"/>
                <a:gd name="T81" fmla="*/ 778 h 1291"/>
                <a:gd name="T82" fmla="*/ 1370 w 1919"/>
                <a:gd name="T83" fmla="*/ 761 h 1291"/>
                <a:gd name="T84" fmla="*/ 1391 w 1919"/>
                <a:gd name="T85" fmla="*/ 697 h 1291"/>
                <a:gd name="T86" fmla="*/ 1341 w 1919"/>
                <a:gd name="T87" fmla="*/ 638 h 1291"/>
                <a:gd name="T88" fmla="*/ 1304 w 1919"/>
                <a:gd name="T89" fmla="*/ 533 h 1291"/>
                <a:gd name="T90" fmla="*/ 1146 w 1919"/>
                <a:gd name="T91" fmla="*/ 405 h 1291"/>
                <a:gd name="T92" fmla="*/ 1022 w 1919"/>
                <a:gd name="T93" fmla="*/ 393 h 1291"/>
                <a:gd name="T94" fmla="*/ 1010 w 1919"/>
                <a:gd name="T95" fmla="*/ 333 h 1291"/>
                <a:gd name="T96" fmla="*/ 1042 w 1919"/>
                <a:gd name="T97" fmla="*/ 314 h 1291"/>
                <a:gd name="T98" fmla="*/ 1003 w 1919"/>
                <a:gd name="T99" fmla="*/ 237 h 1291"/>
                <a:gd name="T100" fmla="*/ 1076 w 1919"/>
                <a:gd name="T101" fmla="*/ 185 h 1291"/>
                <a:gd name="T102" fmla="*/ 1034 w 1919"/>
                <a:gd name="T103" fmla="*/ 153 h 1291"/>
                <a:gd name="T104" fmla="*/ 1127 w 1919"/>
                <a:gd name="T105" fmla="*/ 107 h 1291"/>
                <a:gd name="T106" fmla="*/ 1184 w 1919"/>
                <a:gd name="T107" fmla="*/ 83 h 1291"/>
                <a:gd name="T108" fmla="*/ 1240 w 1919"/>
                <a:gd name="T109" fmla="*/ 87 h 1291"/>
                <a:gd name="T110" fmla="*/ 1268 w 1919"/>
                <a:gd name="T111" fmla="*/ 78 h 1291"/>
                <a:gd name="T112" fmla="*/ 1263 w 1919"/>
                <a:gd name="T113" fmla="*/ 42 h 1291"/>
                <a:gd name="T114" fmla="*/ 1361 w 1919"/>
                <a:gd name="T115" fmla="*/ 69 h 1291"/>
                <a:gd name="T116" fmla="*/ 1406 w 1919"/>
                <a:gd name="T117" fmla="*/ 46 h 1291"/>
                <a:gd name="T118" fmla="*/ 1339 w 1919"/>
                <a:gd name="T119" fmla="*/ 13 h 1291"/>
                <a:gd name="T120" fmla="*/ 1384 w 1919"/>
                <a:gd name="T121" fmla="*/ 11 h 1291"/>
                <a:gd name="T122" fmla="*/ 1444 w 1919"/>
                <a:gd name="T123" fmla="*/ 2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9" h="1291">
                  <a:moveTo>
                    <a:pt x="413" y="375"/>
                  </a:moveTo>
                  <a:lnTo>
                    <a:pt x="424" y="375"/>
                  </a:lnTo>
                  <a:lnTo>
                    <a:pt x="428" y="375"/>
                  </a:lnTo>
                  <a:lnTo>
                    <a:pt x="432" y="376"/>
                  </a:lnTo>
                  <a:lnTo>
                    <a:pt x="434" y="376"/>
                  </a:lnTo>
                  <a:lnTo>
                    <a:pt x="437" y="378"/>
                  </a:lnTo>
                  <a:lnTo>
                    <a:pt x="441" y="378"/>
                  </a:lnTo>
                  <a:lnTo>
                    <a:pt x="444" y="379"/>
                  </a:lnTo>
                  <a:lnTo>
                    <a:pt x="448" y="380"/>
                  </a:lnTo>
                  <a:lnTo>
                    <a:pt x="452" y="381"/>
                  </a:lnTo>
                  <a:lnTo>
                    <a:pt x="454" y="383"/>
                  </a:lnTo>
                  <a:lnTo>
                    <a:pt x="459" y="389"/>
                  </a:lnTo>
                  <a:lnTo>
                    <a:pt x="461" y="396"/>
                  </a:lnTo>
                  <a:lnTo>
                    <a:pt x="459" y="404"/>
                  </a:lnTo>
                  <a:lnTo>
                    <a:pt x="459" y="411"/>
                  </a:lnTo>
                  <a:lnTo>
                    <a:pt x="459" y="419"/>
                  </a:lnTo>
                  <a:lnTo>
                    <a:pt x="462" y="424"/>
                  </a:lnTo>
                  <a:lnTo>
                    <a:pt x="466" y="429"/>
                  </a:lnTo>
                  <a:lnTo>
                    <a:pt x="471" y="435"/>
                  </a:lnTo>
                  <a:lnTo>
                    <a:pt x="471" y="437"/>
                  </a:lnTo>
                  <a:lnTo>
                    <a:pt x="469" y="440"/>
                  </a:lnTo>
                  <a:lnTo>
                    <a:pt x="468" y="441"/>
                  </a:lnTo>
                  <a:lnTo>
                    <a:pt x="466" y="441"/>
                  </a:lnTo>
                  <a:lnTo>
                    <a:pt x="464" y="442"/>
                  </a:lnTo>
                  <a:lnTo>
                    <a:pt x="461" y="442"/>
                  </a:lnTo>
                  <a:lnTo>
                    <a:pt x="458" y="444"/>
                  </a:lnTo>
                  <a:lnTo>
                    <a:pt x="456" y="445"/>
                  </a:lnTo>
                  <a:lnTo>
                    <a:pt x="454" y="446"/>
                  </a:lnTo>
                  <a:lnTo>
                    <a:pt x="451" y="450"/>
                  </a:lnTo>
                  <a:lnTo>
                    <a:pt x="449" y="454"/>
                  </a:lnTo>
                  <a:lnTo>
                    <a:pt x="447" y="457"/>
                  </a:lnTo>
                  <a:lnTo>
                    <a:pt x="446" y="459"/>
                  </a:lnTo>
                  <a:lnTo>
                    <a:pt x="443" y="462"/>
                  </a:lnTo>
                  <a:lnTo>
                    <a:pt x="441" y="465"/>
                  </a:lnTo>
                  <a:lnTo>
                    <a:pt x="437" y="467"/>
                  </a:lnTo>
                  <a:lnTo>
                    <a:pt x="434" y="470"/>
                  </a:lnTo>
                  <a:lnTo>
                    <a:pt x="428" y="475"/>
                  </a:lnTo>
                  <a:lnTo>
                    <a:pt x="418" y="478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7" y="475"/>
                  </a:lnTo>
                  <a:lnTo>
                    <a:pt x="395" y="472"/>
                  </a:lnTo>
                  <a:lnTo>
                    <a:pt x="392" y="470"/>
                  </a:lnTo>
                  <a:lnTo>
                    <a:pt x="390" y="467"/>
                  </a:lnTo>
                  <a:lnTo>
                    <a:pt x="388" y="465"/>
                  </a:lnTo>
                  <a:lnTo>
                    <a:pt x="387" y="462"/>
                  </a:lnTo>
                  <a:lnTo>
                    <a:pt x="388" y="460"/>
                  </a:lnTo>
                  <a:lnTo>
                    <a:pt x="390" y="456"/>
                  </a:lnTo>
                  <a:lnTo>
                    <a:pt x="393" y="454"/>
                  </a:lnTo>
                  <a:lnTo>
                    <a:pt x="398" y="450"/>
                  </a:lnTo>
                  <a:lnTo>
                    <a:pt x="406" y="446"/>
                  </a:lnTo>
                  <a:lnTo>
                    <a:pt x="410" y="442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0" y="440"/>
                  </a:lnTo>
                  <a:lnTo>
                    <a:pt x="392" y="442"/>
                  </a:lnTo>
                  <a:lnTo>
                    <a:pt x="387" y="444"/>
                  </a:lnTo>
                  <a:lnTo>
                    <a:pt x="382" y="446"/>
                  </a:lnTo>
                  <a:lnTo>
                    <a:pt x="376" y="450"/>
                  </a:lnTo>
                  <a:lnTo>
                    <a:pt x="370" y="451"/>
                  </a:lnTo>
                  <a:lnTo>
                    <a:pt x="365" y="451"/>
                  </a:lnTo>
                  <a:lnTo>
                    <a:pt x="362" y="449"/>
                  </a:lnTo>
                  <a:lnTo>
                    <a:pt x="362" y="442"/>
                  </a:lnTo>
                  <a:lnTo>
                    <a:pt x="363" y="434"/>
                  </a:lnTo>
                  <a:lnTo>
                    <a:pt x="367" y="427"/>
                  </a:lnTo>
                  <a:lnTo>
                    <a:pt x="373" y="422"/>
                  </a:lnTo>
                  <a:lnTo>
                    <a:pt x="381" y="420"/>
                  </a:lnTo>
                  <a:lnTo>
                    <a:pt x="387" y="416"/>
                  </a:lnTo>
                  <a:lnTo>
                    <a:pt x="390" y="411"/>
                  </a:lnTo>
                  <a:lnTo>
                    <a:pt x="388" y="411"/>
                  </a:lnTo>
                  <a:lnTo>
                    <a:pt x="387" y="410"/>
                  </a:lnTo>
                  <a:lnTo>
                    <a:pt x="385" y="409"/>
                  </a:lnTo>
                  <a:lnTo>
                    <a:pt x="382" y="409"/>
                  </a:lnTo>
                  <a:lnTo>
                    <a:pt x="380" y="408"/>
                  </a:lnTo>
                  <a:lnTo>
                    <a:pt x="378" y="406"/>
                  </a:lnTo>
                  <a:lnTo>
                    <a:pt x="377" y="405"/>
                  </a:lnTo>
                  <a:lnTo>
                    <a:pt x="377" y="403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2" y="399"/>
                  </a:lnTo>
                  <a:lnTo>
                    <a:pt x="383" y="399"/>
                  </a:lnTo>
                  <a:lnTo>
                    <a:pt x="387" y="398"/>
                  </a:lnTo>
                  <a:lnTo>
                    <a:pt x="391" y="396"/>
                  </a:lnTo>
                  <a:lnTo>
                    <a:pt x="393" y="396"/>
                  </a:lnTo>
                  <a:lnTo>
                    <a:pt x="397" y="395"/>
                  </a:lnTo>
                  <a:lnTo>
                    <a:pt x="401" y="394"/>
                  </a:lnTo>
                  <a:lnTo>
                    <a:pt x="402" y="393"/>
                  </a:lnTo>
                  <a:lnTo>
                    <a:pt x="403" y="391"/>
                  </a:lnTo>
                  <a:lnTo>
                    <a:pt x="402" y="390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6" y="388"/>
                  </a:lnTo>
                  <a:lnTo>
                    <a:pt x="393" y="388"/>
                  </a:lnTo>
                  <a:lnTo>
                    <a:pt x="390" y="388"/>
                  </a:lnTo>
                  <a:lnTo>
                    <a:pt x="387" y="388"/>
                  </a:lnTo>
                  <a:lnTo>
                    <a:pt x="386" y="386"/>
                  </a:lnTo>
                  <a:lnTo>
                    <a:pt x="385" y="385"/>
                  </a:lnTo>
                  <a:lnTo>
                    <a:pt x="385" y="384"/>
                  </a:lnTo>
                  <a:lnTo>
                    <a:pt x="386" y="383"/>
                  </a:lnTo>
                  <a:lnTo>
                    <a:pt x="390" y="380"/>
                  </a:lnTo>
                  <a:lnTo>
                    <a:pt x="401" y="375"/>
                  </a:lnTo>
                  <a:lnTo>
                    <a:pt x="413" y="375"/>
                  </a:lnTo>
                  <a:close/>
                  <a:moveTo>
                    <a:pt x="148" y="373"/>
                  </a:moveTo>
                  <a:lnTo>
                    <a:pt x="149" y="373"/>
                  </a:lnTo>
                  <a:lnTo>
                    <a:pt x="149" y="374"/>
                  </a:lnTo>
                  <a:lnTo>
                    <a:pt x="148" y="375"/>
                  </a:lnTo>
                  <a:lnTo>
                    <a:pt x="147" y="378"/>
                  </a:lnTo>
                  <a:lnTo>
                    <a:pt x="145" y="379"/>
                  </a:lnTo>
                  <a:lnTo>
                    <a:pt x="144" y="381"/>
                  </a:lnTo>
                  <a:lnTo>
                    <a:pt x="143" y="381"/>
                  </a:lnTo>
                  <a:lnTo>
                    <a:pt x="142" y="383"/>
                  </a:lnTo>
                  <a:lnTo>
                    <a:pt x="140" y="384"/>
                  </a:lnTo>
                  <a:lnTo>
                    <a:pt x="140" y="385"/>
                  </a:lnTo>
                  <a:lnTo>
                    <a:pt x="140" y="386"/>
                  </a:lnTo>
                  <a:lnTo>
                    <a:pt x="140" y="388"/>
                  </a:lnTo>
                  <a:lnTo>
                    <a:pt x="142" y="388"/>
                  </a:lnTo>
                  <a:lnTo>
                    <a:pt x="142" y="389"/>
                  </a:lnTo>
                  <a:lnTo>
                    <a:pt x="142" y="390"/>
                  </a:lnTo>
                  <a:lnTo>
                    <a:pt x="144" y="391"/>
                  </a:lnTo>
                  <a:lnTo>
                    <a:pt x="145" y="394"/>
                  </a:lnTo>
                  <a:lnTo>
                    <a:pt x="144" y="395"/>
                  </a:lnTo>
                  <a:lnTo>
                    <a:pt x="143" y="396"/>
                  </a:lnTo>
                  <a:lnTo>
                    <a:pt x="140" y="398"/>
                  </a:lnTo>
                  <a:lnTo>
                    <a:pt x="137" y="400"/>
                  </a:lnTo>
                  <a:lnTo>
                    <a:pt x="134" y="403"/>
                  </a:lnTo>
                  <a:lnTo>
                    <a:pt x="132" y="405"/>
                  </a:lnTo>
                  <a:lnTo>
                    <a:pt x="132" y="408"/>
                  </a:lnTo>
                  <a:lnTo>
                    <a:pt x="132" y="410"/>
                  </a:lnTo>
                  <a:lnTo>
                    <a:pt x="132" y="413"/>
                  </a:lnTo>
                  <a:lnTo>
                    <a:pt x="132" y="415"/>
                  </a:lnTo>
                  <a:lnTo>
                    <a:pt x="132" y="418"/>
                  </a:lnTo>
                  <a:lnTo>
                    <a:pt x="131" y="421"/>
                  </a:lnTo>
                  <a:lnTo>
                    <a:pt x="129" y="425"/>
                  </a:lnTo>
                  <a:lnTo>
                    <a:pt x="127" y="427"/>
                  </a:lnTo>
                  <a:lnTo>
                    <a:pt x="124" y="430"/>
                  </a:lnTo>
                  <a:lnTo>
                    <a:pt x="118" y="435"/>
                  </a:lnTo>
                  <a:lnTo>
                    <a:pt x="114" y="440"/>
                  </a:lnTo>
                  <a:lnTo>
                    <a:pt x="111" y="445"/>
                  </a:lnTo>
                  <a:lnTo>
                    <a:pt x="108" y="447"/>
                  </a:lnTo>
                  <a:lnTo>
                    <a:pt x="107" y="451"/>
                  </a:lnTo>
                  <a:lnTo>
                    <a:pt x="103" y="455"/>
                  </a:lnTo>
                  <a:lnTo>
                    <a:pt x="101" y="456"/>
                  </a:lnTo>
                  <a:lnTo>
                    <a:pt x="99" y="459"/>
                  </a:lnTo>
                  <a:lnTo>
                    <a:pt x="97" y="459"/>
                  </a:lnTo>
                  <a:lnTo>
                    <a:pt x="96" y="459"/>
                  </a:lnTo>
                  <a:lnTo>
                    <a:pt x="94" y="456"/>
                  </a:lnTo>
                  <a:lnTo>
                    <a:pt x="92" y="454"/>
                  </a:lnTo>
                  <a:lnTo>
                    <a:pt x="91" y="451"/>
                  </a:lnTo>
                  <a:lnTo>
                    <a:pt x="91" y="449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4" y="445"/>
                  </a:lnTo>
                  <a:lnTo>
                    <a:pt x="82" y="446"/>
                  </a:lnTo>
                  <a:lnTo>
                    <a:pt x="79" y="447"/>
                  </a:lnTo>
                  <a:lnTo>
                    <a:pt x="77" y="449"/>
                  </a:lnTo>
                  <a:lnTo>
                    <a:pt x="76" y="451"/>
                  </a:lnTo>
                  <a:lnTo>
                    <a:pt x="74" y="451"/>
                  </a:lnTo>
                  <a:lnTo>
                    <a:pt x="71" y="455"/>
                  </a:lnTo>
                  <a:lnTo>
                    <a:pt x="69" y="459"/>
                  </a:lnTo>
                  <a:lnTo>
                    <a:pt x="68" y="461"/>
                  </a:lnTo>
                  <a:lnTo>
                    <a:pt x="67" y="465"/>
                  </a:lnTo>
                  <a:lnTo>
                    <a:pt x="66" y="469"/>
                  </a:lnTo>
                  <a:lnTo>
                    <a:pt x="63" y="471"/>
                  </a:lnTo>
                  <a:lnTo>
                    <a:pt x="62" y="475"/>
                  </a:lnTo>
                  <a:lnTo>
                    <a:pt x="60" y="478"/>
                  </a:lnTo>
                  <a:lnTo>
                    <a:pt x="56" y="482"/>
                  </a:lnTo>
                  <a:lnTo>
                    <a:pt x="53" y="486"/>
                  </a:lnTo>
                  <a:lnTo>
                    <a:pt x="50" y="490"/>
                  </a:lnTo>
                  <a:lnTo>
                    <a:pt x="46" y="491"/>
                  </a:lnTo>
                  <a:lnTo>
                    <a:pt x="43" y="492"/>
                  </a:lnTo>
                  <a:lnTo>
                    <a:pt x="41" y="491"/>
                  </a:lnTo>
                  <a:lnTo>
                    <a:pt x="40" y="490"/>
                  </a:lnTo>
                  <a:lnTo>
                    <a:pt x="37" y="488"/>
                  </a:lnTo>
                  <a:lnTo>
                    <a:pt x="36" y="487"/>
                  </a:lnTo>
                  <a:lnTo>
                    <a:pt x="35" y="486"/>
                  </a:lnTo>
                  <a:lnTo>
                    <a:pt x="32" y="485"/>
                  </a:lnTo>
                  <a:lnTo>
                    <a:pt x="30" y="486"/>
                  </a:lnTo>
                  <a:lnTo>
                    <a:pt x="27" y="486"/>
                  </a:lnTo>
                  <a:lnTo>
                    <a:pt x="26" y="488"/>
                  </a:lnTo>
                  <a:lnTo>
                    <a:pt x="23" y="490"/>
                  </a:lnTo>
                  <a:lnTo>
                    <a:pt x="21" y="492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5" y="491"/>
                  </a:lnTo>
                  <a:lnTo>
                    <a:pt x="13" y="490"/>
                  </a:lnTo>
                  <a:lnTo>
                    <a:pt x="11" y="490"/>
                  </a:lnTo>
                  <a:lnTo>
                    <a:pt x="7" y="491"/>
                  </a:lnTo>
                  <a:lnTo>
                    <a:pt x="5" y="492"/>
                  </a:lnTo>
                  <a:lnTo>
                    <a:pt x="1" y="493"/>
                  </a:lnTo>
                  <a:lnTo>
                    <a:pt x="0" y="493"/>
                  </a:lnTo>
                  <a:lnTo>
                    <a:pt x="0" y="492"/>
                  </a:lnTo>
                  <a:lnTo>
                    <a:pt x="1" y="491"/>
                  </a:lnTo>
                  <a:lnTo>
                    <a:pt x="1" y="488"/>
                  </a:lnTo>
                  <a:lnTo>
                    <a:pt x="2" y="487"/>
                  </a:lnTo>
                  <a:lnTo>
                    <a:pt x="3" y="485"/>
                  </a:lnTo>
                  <a:lnTo>
                    <a:pt x="3" y="483"/>
                  </a:lnTo>
                  <a:lnTo>
                    <a:pt x="5" y="481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5" y="476"/>
                  </a:lnTo>
                  <a:lnTo>
                    <a:pt x="3" y="473"/>
                  </a:lnTo>
                  <a:lnTo>
                    <a:pt x="3" y="471"/>
                  </a:lnTo>
                  <a:lnTo>
                    <a:pt x="7" y="467"/>
                  </a:lnTo>
                  <a:lnTo>
                    <a:pt x="12" y="464"/>
                  </a:lnTo>
                  <a:lnTo>
                    <a:pt x="20" y="461"/>
                  </a:lnTo>
                  <a:lnTo>
                    <a:pt x="25" y="459"/>
                  </a:lnTo>
                  <a:lnTo>
                    <a:pt x="31" y="454"/>
                  </a:lnTo>
                  <a:lnTo>
                    <a:pt x="37" y="449"/>
                  </a:lnTo>
                  <a:lnTo>
                    <a:pt x="40" y="445"/>
                  </a:lnTo>
                  <a:lnTo>
                    <a:pt x="47" y="436"/>
                  </a:lnTo>
                  <a:lnTo>
                    <a:pt x="55" y="429"/>
                  </a:lnTo>
                  <a:lnTo>
                    <a:pt x="63" y="422"/>
                  </a:lnTo>
                  <a:lnTo>
                    <a:pt x="77" y="413"/>
                  </a:lnTo>
                  <a:lnTo>
                    <a:pt x="89" y="403"/>
                  </a:lnTo>
                  <a:lnTo>
                    <a:pt x="98" y="399"/>
                  </a:lnTo>
                  <a:lnTo>
                    <a:pt x="107" y="396"/>
                  </a:lnTo>
                  <a:lnTo>
                    <a:pt x="116" y="393"/>
                  </a:lnTo>
                  <a:lnTo>
                    <a:pt x="122" y="389"/>
                  </a:lnTo>
                  <a:lnTo>
                    <a:pt x="127" y="385"/>
                  </a:lnTo>
                  <a:lnTo>
                    <a:pt x="132" y="383"/>
                  </a:lnTo>
                  <a:lnTo>
                    <a:pt x="134" y="380"/>
                  </a:lnTo>
                  <a:lnTo>
                    <a:pt x="137" y="378"/>
                  </a:lnTo>
                  <a:lnTo>
                    <a:pt x="140" y="375"/>
                  </a:lnTo>
                  <a:lnTo>
                    <a:pt x="144" y="373"/>
                  </a:lnTo>
                  <a:lnTo>
                    <a:pt x="148" y="373"/>
                  </a:lnTo>
                  <a:close/>
                  <a:moveTo>
                    <a:pt x="370" y="231"/>
                  </a:moveTo>
                  <a:lnTo>
                    <a:pt x="372" y="232"/>
                  </a:lnTo>
                  <a:lnTo>
                    <a:pt x="375" y="232"/>
                  </a:lnTo>
                  <a:lnTo>
                    <a:pt x="377" y="233"/>
                  </a:lnTo>
                  <a:lnTo>
                    <a:pt x="380" y="235"/>
                  </a:lnTo>
                  <a:lnTo>
                    <a:pt x="382" y="236"/>
                  </a:lnTo>
                  <a:lnTo>
                    <a:pt x="383" y="240"/>
                  </a:lnTo>
                  <a:lnTo>
                    <a:pt x="385" y="243"/>
                  </a:lnTo>
                  <a:lnTo>
                    <a:pt x="385" y="247"/>
                  </a:lnTo>
                  <a:lnTo>
                    <a:pt x="385" y="250"/>
                  </a:lnTo>
                  <a:lnTo>
                    <a:pt x="387" y="251"/>
                  </a:lnTo>
                  <a:lnTo>
                    <a:pt x="388" y="252"/>
                  </a:lnTo>
                  <a:lnTo>
                    <a:pt x="391" y="253"/>
                  </a:lnTo>
                  <a:lnTo>
                    <a:pt x="393" y="252"/>
                  </a:lnTo>
                  <a:lnTo>
                    <a:pt x="395" y="250"/>
                  </a:lnTo>
                  <a:lnTo>
                    <a:pt x="396" y="250"/>
                  </a:lnTo>
                  <a:lnTo>
                    <a:pt x="398" y="248"/>
                  </a:lnTo>
                  <a:lnTo>
                    <a:pt x="400" y="247"/>
                  </a:lnTo>
                  <a:lnTo>
                    <a:pt x="401" y="247"/>
                  </a:lnTo>
                  <a:lnTo>
                    <a:pt x="402" y="247"/>
                  </a:lnTo>
                  <a:lnTo>
                    <a:pt x="406" y="248"/>
                  </a:lnTo>
                  <a:lnTo>
                    <a:pt x="407" y="250"/>
                  </a:lnTo>
                  <a:lnTo>
                    <a:pt x="408" y="252"/>
                  </a:lnTo>
                  <a:lnTo>
                    <a:pt x="408" y="255"/>
                  </a:lnTo>
                  <a:lnTo>
                    <a:pt x="408" y="256"/>
                  </a:lnTo>
                  <a:lnTo>
                    <a:pt x="410" y="258"/>
                  </a:lnTo>
                  <a:lnTo>
                    <a:pt x="410" y="261"/>
                  </a:lnTo>
                  <a:lnTo>
                    <a:pt x="412" y="263"/>
                  </a:lnTo>
                  <a:lnTo>
                    <a:pt x="416" y="266"/>
                  </a:lnTo>
                  <a:lnTo>
                    <a:pt x="420" y="267"/>
                  </a:lnTo>
                  <a:lnTo>
                    <a:pt x="422" y="270"/>
                  </a:lnTo>
                  <a:lnTo>
                    <a:pt x="424" y="272"/>
                  </a:lnTo>
                  <a:lnTo>
                    <a:pt x="427" y="275"/>
                  </a:lnTo>
                  <a:lnTo>
                    <a:pt x="427" y="278"/>
                  </a:lnTo>
                  <a:lnTo>
                    <a:pt x="427" y="282"/>
                  </a:lnTo>
                  <a:lnTo>
                    <a:pt x="427" y="284"/>
                  </a:lnTo>
                  <a:lnTo>
                    <a:pt x="427" y="288"/>
                  </a:lnTo>
                  <a:lnTo>
                    <a:pt x="427" y="291"/>
                  </a:lnTo>
                  <a:lnTo>
                    <a:pt x="429" y="294"/>
                  </a:lnTo>
                  <a:lnTo>
                    <a:pt x="431" y="294"/>
                  </a:lnTo>
                  <a:lnTo>
                    <a:pt x="432" y="296"/>
                  </a:lnTo>
                  <a:lnTo>
                    <a:pt x="433" y="297"/>
                  </a:lnTo>
                  <a:lnTo>
                    <a:pt x="434" y="299"/>
                  </a:lnTo>
                  <a:lnTo>
                    <a:pt x="436" y="302"/>
                  </a:lnTo>
                  <a:lnTo>
                    <a:pt x="437" y="306"/>
                  </a:lnTo>
                  <a:lnTo>
                    <a:pt x="438" y="308"/>
                  </a:lnTo>
                  <a:lnTo>
                    <a:pt x="437" y="312"/>
                  </a:lnTo>
                  <a:lnTo>
                    <a:pt x="436" y="314"/>
                  </a:lnTo>
                  <a:lnTo>
                    <a:pt x="433" y="316"/>
                  </a:lnTo>
                  <a:lnTo>
                    <a:pt x="429" y="317"/>
                  </a:lnTo>
                  <a:lnTo>
                    <a:pt x="424" y="318"/>
                  </a:lnTo>
                  <a:lnTo>
                    <a:pt x="421" y="317"/>
                  </a:lnTo>
                  <a:lnTo>
                    <a:pt x="417" y="316"/>
                  </a:lnTo>
                  <a:lnTo>
                    <a:pt x="416" y="314"/>
                  </a:lnTo>
                  <a:lnTo>
                    <a:pt x="413" y="312"/>
                  </a:lnTo>
                  <a:lnTo>
                    <a:pt x="413" y="308"/>
                  </a:lnTo>
                  <a:lnTo>
                    <a:pt x="412" y="306"/>
                  </a:lnTo>
                  <a:lnTo>
                    <a:pt x="412" y="302"/>
                  </a:lnTo>
                  <a:lnTo>
                    <a:pt x="412" y="299"/>
                  </a:lnTo>
                  <a:lnTo>
                    <a:pt x="412" y="298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2" y="297"/>
                  </a:lnTo>
                  <a:lnTo>
                    <a:pt x="398" y="297"/>
                  </a:lnTo>
                  <a:lnTo>
                    <a:pt x="395" y="296"/>
                  </a:lnTo>
                  <a:lnTo>
                    <a:pt x="392" y="294"/>
                  </a:lnTo>
                  <a:lnTo>
                    <a:pt x="390" y="293"/>
                  </a:lnTo>
                  <a:lnTo>
                    <a:pt x="387" y="292"/>
                  </a:lnTo>
                  <a:lnTo>
                    <a:pt x="385" y="293"/>
                  </a:lnTo>
                  <a:lnTo>
                    <a:pt x="382" y="294"/>
                  </a:lnTo>
                  <a:lnTo>
                    <a:pt x="381" y="296"/>
                  </a:lnTo>
                  <a:lnTo>
                    <a:pt x="381" y="298"/>
                  </a:lnTo>
                  <a:lnTo>
                    <a:pt x="380" y="299"/>
                  </a:lnTo>
                  <a:lnTo>
                    <a:pt x="378" y="302"/>
                  </a:lnTo>
                  <a:lnTo>
                    <a:pt x="377" y="302"/>
                  </a:lnTo>
                  <a:lnTo>
                    <a:pt x="370" y="304"/>
                  </a:lnTo>
                  <a:lnTo>
                    <a:pt x="361" y="303"/>
                  </a:lnTo>
                  <a:lnTo>
                    <a:pt x="352" y="299"/>
                  </a:lnTo>
                  <a:lnTo>
                    <a:pt x="346" y="294"/>
                  </a:lnTo>
                  <a:lnTo>
                    <a:pt x="342" y="289"/>
                  </a:lnTo>
                  <a:lnTo>
                    <a:pt x="344" y="287"/>
                  </a:lnTo>
                  <a:lnTo>
                    <a:pt x="346" y="284"/>
                  </a:lnTo>
                  <a:lnTo>
                    <a:pt x="349" y="283"/>
                  </a:lnTo>
                  <a:lnTo>
                    <a:pt x="352" y="281"/>
                  </a:lnTo>
                  <a:lnTo>
                    <a:pt x="355" y="281"/>
                  </a:lnTo>
                  <a:lnTo>
                    <a:pt x="357" y="281"/>
                  </a:lnTo>
                  <a:lnTo>
                    <a:pt x="361" y="279"/>
                  </a:lnTo>
                  <a:lnTo>
                    <a:pt x="362" y="278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6" y="271"/>
                  </a:lnTo>
                  <a:lnTo>
                    <a:pt x="365" y="268"/>
                  </a:lnTo>
                  <a:lnTo>
                    <a:pt x="362" y="266"/>
                  </a:lnTo>
                  <a:lnTo>
                    <a:pt x="360" y="265"/>
                  </a:lnTo>
                  <a:lnTo>
                    <a:pt x="357" y="263"/>
                  </a:lnTo>
                  <a:lnTo>
                    <a:pt x="355" y="261"/>
                  </a:lnTo>
                  <a:lnTo>
                    <a:pt x="352" y="26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46" y="260"/>
                  </a:lnTo>
                  <a:lnTo>
                    <a:pt x="345" y="260"/>
                  </a:lnTo>
                  <a:lnTo>
                    <a:pt x="344" y="258"/>
                  </a:lnTo>
                  <a:lnTo>
                    <a:pt x="341" y="258"/>
                  </a:lnTo>
                  <a:lnTo>
                    <a:pt x="341" y="256"/>
                  </a:lnTo>
                  <a:lnTo>
                    <a:pt x="340" y="252"/>
                  </a:lnTo>
                  <a:lnTo>
                    <a:pt x="342" y="248"/>
                  </a:lnTo>
                  <a:lnTo>
                    <a:pt x="344" y="245"/>
                  </a:lnTo>
                  <a:lnTo>
                    <a:pt x="346" y="241"/>
                  </a:lnTo>
                  <a:lnTo>
                    <a:pt x="350" y="237"/>
                  </a:lnTo>
                  <a:lnTo>
                    <a:pt x="355" y="235"/>
                  </a:lnTo>
                  <a:lnTo>
                    <a:pt x="358" y="233"/>
                  </a:lnTo>
                  <a:lnTo>
                    <a:pt x="362" y="232"/>
                  </a:lnTo>
                  <a:lnTo>
                    <a:pt x="366" y="231"/>
                  </a:lnTo>
                  <a:lnTo>
                    <a:pt x="370" y="231"/>
                  </a:lnTo>
                  <a:close/>
                  <a:moveTo>
                    <a:pt x="1432" y="0"/>
                  </a:moveTo>
                  <a:lnTo>
                    <a:pt x="1435" y="0"/>
                  </a:lnTo>
                  <a:lnTo>
                    <a:pt x="1437" y="1"/>
                  </a:lnTo>
                  <a:lnTo>
                    <a:pt x="1441" y="3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5" y="7"/>
                  </a:lnTo>
                  <a:lnTo>
                    <a:pt x="1447" y="8"/>
                  </a:lnTo>
                  <a:lnTo>
                    <a:pt x="1448" y="10"/>
                  </a:lnTo>
                  <a:lnTo>
                    <a:pt x="1451" y="11"/>
                  </a:lnTo>
                  <a:lnTo>
                    <a:pt x="1452" y="12"/>
                  </a:lnTo>
                  <a:lnTo>
                    <a:pt x="1453" y="12"/>
                  </a:lnTo>
                  <a:lnTo>
                    <a:pt x="1455" y="11"/>
                  </a:lnTo>
                  <a:lnTo>
                    <a:pt x="1453" y="10"/>
                  </a:lnTo>
                  <a:lnTo>
                    <a:pt x="1452" y="7"/>
                  </a:lnTo>
                  <a:lnTo>
                    <a:pt x="1451" y="5"/>
                  </a:lnTo>
                  <a:lnTo>
                    <a:pt x="1450" y="2"/>
                  </a:lnTo>
                  <a:lnTo>
                    <a:pt x="1450" y="1"/>
                  </a:lnTo>
                  <a:lnTo>
                    <a:pt x="1448" y="1"/>
                  </a:lnTo>
                  <a:lnTo>
                    <a:pt x="1451" y="1"/>
                  </a:lnTo>
                  <a:lnTo>
                    <a:pt x="1453" y="1"/>
                  </a:lnTo>
                  <a:lnTo>
                    <a:pt x="1457" y="2"/>
                  </a:lnTo>
                  <a:lnTo>
                    <a:pt x="1460" y="2"/>
                  </a:lnTo>
                  <a:lnTo>
                    <a:pt x="1462" y="3"/>
                  </a:lnTo>
                  <a:lnTo>
                    <a:pt x="1465" y="2"/>
                  </a:lnTo>
                  <a:lnTo>
                    <a:pt x="1466" y="2"/>
                  </a:lnTo>
                  <a:lnTo>
                    <a:pt x="1468" y="1"/>
                  </a:lnTo>
                  <a:lnTo>
                    <a:pt x="1470" y="1"/>
                  </a:lnTo>
                  <a:lnTo>
                    <a:pt x="1472" y="1"/>
                  </a:lnTo>
                  <a:lnTo>
                    <a:pt x="1480" y="3"/>
                  </a:lnTo>
                  <a:lnTo>
                    <a:pt x="1486" y="7"/>
                  </a:lnTo>
                  <a:lnTo>
                    <a:pt x="1493" y="8"/>
                  </a:lnTo>
                  <a:lnTo>
                    <a:pt x="1496" y="7"/>
                  </a:lnTo>
                  <a:lnTo>
                    <a:pt x="1497" y="6"/>
                  </a:lnTo>
                  <a:lnTo>
                    <a:pt x="1501" y="7"/>
                  </a:lnTo>
                  <a:lnTo>
                    <a:pt x="1503" y="8"/>
                  </a:lnTo>
                  <a:lnTo>
                    <a:pt x="1508" y="10"/>
                  </a:lnTo>
                  <a:lnTo>
                    <a:pt x="1513" y="11"/>
                  </a:lnTo>
                  <a:lnTo>
                    <a:pt x="1518" y="12"/>
                  </a:lnTo>
                  <a:lnTo>
                    <a:pt x="1522" y="13"/>
                  </a:lnTo>
                  <a:lnTo>
                    <a:pt x="1538" y="17"/>
                  </a:lnTo>
                  <a:lnTo>
                    <a:pt x="1553" y="23"/>
                  </a:lnTo>
                  <a:lnTo>
                    <a:pt x="1556" y="26"/>
                  </a:lnTo>
                  <a:lnTo>
                    <a:pt x="1558" y="28"/>
                  </a:lnTo>
                  <a:lnTo>
                    <a:pt x="1559" y="31"/>
                  </a:lnTo>
                  <a:lnTo>
                    <a:pt x="1561" y="32"/>
                  </a:lnTo>
                  <a:lnTo>
                    <a:pt x="1564" y="34"/>
                  </a:lnTo>
                  <a:lnTo>
                    <a:pt x="1574" y="34"/>
                  </a:lnTo>
                  <a:lnTo>
                    <a:pt x="1583" y="37"/>
                  </a:lnTo>
                  <a:lnTo>
                    <a:pt x="1591" y="42"/>
                  </a:lnTo>
                  <a:lnTo>
                    <a:pt x="1598" y="44"/>
                  </a:lnTo>
                  <a:lnTo>
                    <a:pt x="1602" y="47"/>
                  </a:lnTo>
                  <a:lnTo>
                    <a:pt x="1605" y="49"/>
                  </a:lnTo>
                  <a:lnTo>
                    <a:pt x="1607" y="52"/>
                  </a:lnTo>
                  <a:lnTo>
                    <a:pt x="1607" y="54"/>
                  </a:lnTo>
                  <a:lnTo>
                    <a:pt x="1605" y="56"/>
                  </a:lnTo>
                  <a:lnTo>
                    <a:pt x="1603" y="58"/>
                  </a:lnTo>
                  <a:lnTo>
                    <a:pt x="1595" y="58"/>
                  </a:lnTo>
                  <a:lnTo>
                    <a:pt x="1593" y="58"/>
                  </a:lnTo>
                  <a:lnTo>
                    <a:pt x="1592" y="58"/>
                  </a:lnTo>
                  <a:lnTo>
                    <a:pt x="1591" y="59"/>
                  </a:lnTo>
                  <a:lnTo>
                    <a:pt x="1588" y="58"/>
                  </a:lnTo>
                  <a:lnTo>
                    <a:pt x="1584" y="58"/>
                  </a:lnTo>
                  <a:lnTo>
                    <a:pt x="1546" y="49"/>
                  </a:lnTo>
                  <a:lnTo>
                    <a:pt x="1543" y="49"/>
                  </a:lnTo>
                  <a:lnTo>
                    <a:pt x="1542" y="48"/>
                  </a:lnTo>
                  <a:lnTo>
                    <a:pt x="1541" y="49"/>
                  </a:lnTo>
                  <a:lnTo>
                    <a:pt x="1539" y="49"/>
                  </a:lnTo>
                  <a:lnTo>
                    <a:pt x="1539" y="49"/>
                  </a:lnTo>
                  <a:lnTo>
                    <a:pt x="1538" y="49"/>
                  </a:lnTo>
                  <a:lnTo>
                    <a:pt x="1534" y="51"/>
                  </a:lnTo>
                  <a:lnTo>
                    <a:pt x="1531" y="51"/>
                  </a:lnTo>
                  <a:lnTo>
                    <a:pt x="1527" y="51"/>
                  </a:lnTo>
                  <a:lnTo>
                    <a:pt x="1524" y="49"/>
                  </a:lnTo>
                  <a:lnTo>
                    <a:pt x="1522" y="49"/>
                  </a:lnTo>
                  <a:lnTo>
                    <a:pt x="1519" y="51"/>
                  </a:lnTo>
                  <a:lnTo>
                    <a:pt x="1518" y="51"/>
                  </a:lnTo>
                  <a:lnTo>
                    <a:pt x="1516" y="51"/>
                  </a:lnTo>
                  <a:lnTo>
                    <a:pt x="1512" y="51"/>
                  </a:lnTo>
                  <a:lnTo>
                    <a:pt x="1510" y="49"/>
                  </a:lnTo>
                  <a:lnTo>
                    <a:pt x="1498" y="49"/>
                  </a:lnTo>
                  <a:lnTo>
                    <a:pt x="1496" y="49"/>
                  </a:lnTo>
                  <a:lnTo>
                    <a:pt x="1493" y="49"/>
                  </a:lnTo>
                  <a:lnTo>
                    <a:pt x="1491" y="51"/>
                  </a:lnTo>
                  <a:lnTo>
                    <a:pt x="1488" y="51"/>
                  </a:lnTo>
                  <a:lnTo>
                    <a:pt x="1486" y="51"/>
                  </a:lnTo>
                  <a:lnTo>
                    <a:pt x="1485" y="52"/>
                  </a:lnTo>
                  <a:lnTo>
                    <a:pt x="1486" y="52"/>
                  </a:lnTo>
                  <a:lnTo>
                    <a:pt x="1490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8" y="52"/>
                  </a:lnTo>
                  <a:lnTo>
                    <a:pt x="1507" y="52"/>
                  </a:lnTo>
                  <a:lnTo>
                    <a:pt x="1516" y="54"/>
                  </a:lnTo>
                  <a:lnTo>
                    <a:pt x="1524" y="56"/>
                  </a:lnTo>
                  <a:lnTo>
                    <a:pt x="1546" y="56"/>
                  </a:lnTo>
                  <a:lnTo>
                    <a:pt x="1554" y="54"/>
                  </a:lnTo>
                  <a:lnTo>
                    <a:pt x="1564" y="56"/>
                  </a:lnTo>
                  <a:lnTo>
                    <a:pt x="1574" y="61"/>
                  </a:lnTo>
                  <a:lnTo>
                    <a:pt x="1582" y="63"/>
                  </a:lnTo>
                  <a:lnTo>
                    <a:pt x="1591" y="66"/>
                  </a:lnTo>
                  <a:lnTo>
                    <a:pt x="1598" y="68"/>
                  </a:lnTo>
                  <a:lnTo>
                    <a:pt x="1600" y="67"/>
                  </a:lnTo>
                  <a:lnTo>
                    <a:pt x="1603" y="66"/>
                  </a:lnTo>
                  <a:lnTo>
                    <a:pt x="1605" y="66"/>
                  </a:lnTo>
                  <a:lnTo>
                    <a:pt x="1609" y="66"/>
                  </a:lnTo>
                  <a:lnTo>
                    <a:pt x="1614" y="67"/>
                  </a:lnTo>
                  <a:lnTo>
                    <a:pt x="1619" y="68"/>
                  </a:lnTo>
                  <a:lnTo>
                    <a:pt x="1622" y="68"/>
                  </a:lnTo>
                  <a:lnTo>
                    <a:pt x="1624" y="71"/>
                  </a:lnTo>
                  <a:lnTo>
                    <a:pt x="1625" y="72"/>
                  </a:lnTo>
                  <a:lnTo>
                    <a:pt x="1628" y="74"/>
                  </a:lnTo>
                  <a:lnTo>
                    <a:pt x="1629" y="76"/>
                  </a:lnTo>
                  <a:lnTo>
                    <a:pt x="1630" y="78"/>
                  </a:lnTo>
                  <a:lnTo>
                    <a:pt x="1629" y="80"/>
                  </a:lnTo>
                  <a:lnTo>
                    <a:pt x="1629" y="82"/>
                  </a:lnTo>
                  <a:lnTo>
                    <a:pt x="1629" y="84"/>
                  </a:lnTo>
                  <a:lnTo>
                    <a:pt x="1628" y="87"/>
                  </a:lnTo>
                  <a:lnTo>
                    <a:pt x="1629" y="89"/>
                  </a:lnTo>
                  <a:lnTo>
                    <a:pt x="1629" y="90"/>
                  </a:lnTo>
                  <a:lnTo>
                    <a:pt x="1632" y="92"/>
                  </a:lnTo>
                  <a:lnTo>
                    <a:pt x="1633" y="93"/>
                  </a:lnTo>
                  <a:lnTo>
                    <a:pt x="1635" y="93"/>
                  </a:lnTo>
                  <a:lnTo>
                    <a:pt x="1638" y="93"/>
                  </a:lnTo>
                  <a:lnTo>
                    <a:pt x="1640" y="93"/>
                  </a:lnTo>
                  <a:lnTo>
                    <a:pt x="1643" y="92"/>
                  </a:lnTo>
                  <a:lnTo>
                    <a:pt x="1643" y="90"/>
                  </a:lnTo>
                  <a:lnTo>
                    <a:pt x="1644" y="89"/>
                  </a:lnTo>
                  <a:lnTo>
                    <a:pt x="1645" y="90"/>
                  </a:lnTo>
                  <a:lnTo>
                    <a:pt x="1647" y="90"/>
                  </a:lnTo>
                  <a:lnTo>
                    <a:pt x="1649" y="92"/>
                  </a:lnTo>
                  <a:lnTo>
                    <a:pt x="1653" y="94"/>
                  </a:lnTo>
                  <a:lnTo>
                    <a:pt x="1655" y="98"/>
                  </a:lnTo>
                  <a:lnTo>
                    <a:pt x="1658" y="100"/>
                  </a:lnTo>
                  <a:lnTo>
                    <a:pt x="1662" y="102"/>
                  </a:lnTo>
                  <a:lnTo>
                    <a:pt x="1665" y="102"/>
                  </a:lnTo>
                  <a:lnTo>
                    <a:pt x="1669" y="104"/>
                  </a:lnTo>
                  <a:lnTo>
                    <a:pt x="1673" y="107"/>
                  </a:lnTo>
                  <a:lnTo>
                    <a:pt x="1676" y="110"/>
                  </a:lnTo>
                  <a:lnTo>
                    <a:pt x="1679" y="113"/>
                  </a:lnTo>
                  <a:lnTo>
                    <a:pt x="1680" y="115"/>
                  </a:lnTo>
                  <a:lnTo>
                    <a:pt x="1683" y="118"/>
                  </a:lnTo>
                  <a:lnTo>
                    <a:pt x="1685" y="120"/>
                  </a:lnTo>
                  <a:lnTo>
                    <a:pt x="1688" y="122"/>
                  </a:lnTo>
                  <a:lnTo>
                    <a:pt x="1689" y="124"/>
                  </a:lnTo>
                  <a:lnTo>
                    <a:pt x="1689" y="125"/>
                  </a:lnTo>
                  <a:lnTo>
                    <a:pt x="1689" y="127"/>
                  </a:lnTo>
                  <a:lnTo>
                    <a:pt x="1688" y="128"/>
                  </a:lnTo>
                  <a:lnTo>
                    <a:pt x="1686" y="129"/>
                  </a:lnTo>
                  <a:lnTo>
                    <a:pt x="1686" y="130"/>
                  </a:lnTo>
                  <a:lnTo>
                    <a:pt x="1684" y="131"/>
                  </a:lnTo>
                  <a:lnTo>
                    <a:pt x="1683" y="133"/>
                  </a:lnTo>
                  <a:lnTo>
                    <a:pt x="1681" y="135"/>
                  </a:lnTo>
                  <a:lnTo>
                    <a:pt x="1680" y="138"/>
                  </a:lnTo>
                  <a:lnTo>
                    <a:pt x="1679" y="138"/>
                  </a:lnTo>
                  <a:lnTo>
                    <a:pt x="1678" y="138"/>
                  </a:lnTo>
                  <a:lnTo>
                    <a:pt x="1676" y="138"/>
                  </a:lnTo>
                  <a:lnTo>
                    <a:pt x="1668" y="138"/>
                  </a:lnTo>
                  <a:lnTo>
                    <a:pt x="1665" y="139"/>
                  </a:lnTo>
                  <a:lnTo>
                    <a:pt x="1663" y="140"/>
                  </a:lnTo>
                  <a:lnTo>
                    <a:pt x="1660" y="141"/>
                  </a:lnTo>
                  <a:lnTo>
                    <a:pt x="1658" y="141"/>
                  </a:lnTo>
                  <a:lnTo>
                    <a:pt x="1655" y="141"/>
                  </a:lnTo>
                  <a:lnTo>
                    <a:pt x="1647" y="140"/>
                  </a:lnTo>
                  <a:lnTo>
                    <a:pt x="1638" y="139"/>
                  </a:lnTo>
                  <a:lnTo>
                    <a:pt x="1627" y="135"/>
                  </a:lnTo>
                  <a:lnTo>
                    <a:pt x="1622" y="134"/>
                  </a:lnTo>
                  <a:lnTo>
                    <a:pt x="1618" y="133"/>
                  </a:lnTo>
                  <a:lnTo>
                    <a:pt x="1613" y="131"/>
                  </a:lnTo>
                  <a:lnTo>
                    <a:pt x="1608" y="130"/>
                  </a:lnTo>
                  <a:lnTo>
                    <a:pt x="1595" y="130"/>
                  </a:lnTo>
                  <a:lnTo>
                    <a:pt x="1588" y="129"/>
                  </a:lnTo>
                  <a:lnTo>
                    <a:pt x="1583" y="129"/>
                  </a:lnTo>
                  <a:lnTo>
                    <a:pt x="1578" y="130"/>
                  </a:lnTo>
                  <a:lnTo>
                    <a:pt x="1572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53" y="130"/>
                  </a:lnTo>
                  <a:lnTo>
                    <a:pt x="1551" y="131"/>
                  </a:lnTo>
                  <a:lnTo>
                    <a:pt x="1548" y="131"/>
                  </a:lnTo>
                  <a:lnTo>
                    <a:pt x="1548" y="133"/>
                  </a:lnTo>
                  <a:lnTo>
                    <a:pt x="1548" y="134"/>
                  </a:lnTo>
                  <a:lnTo>
                    <a:pt x="1548" y="136"/>
                  </a:lnTo>
                  <a:lnTo>
                    <a:pt x="1549" y="139"/>
                  </a:lnTo>
                  <a:lnTo>
                    <a:pt x="1549" y="141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7" y="148"/>
                  </a:lnTo>
                  <a:lnTo>
                    <a:pt x="1559" y="148"/>
                  </a:lnTo>
                  <a:lnTo>
                    <a:pt x="1561" y="146"/>
                  </a:lnTo>
                  <a:lnTo>
                    <a:pt x="1562" y="145"/>
                  </a:lnTo>
                  <a:lnTo>
                    <a:pt x="1563" y="144"/>
                  </a:lnTo>
                  <a:lnTo>
                    <a:pt x="1563" y="143"/>
                  </a:lnTo>
                  <a:lnTo>
                    <a:pt x="1564" y="141"/>
                  </a:lnTo>
                  <a:lnTo>
                    <a:pt x="1566" y="140"/>
                  </a:lnTo>
                  <a:lnTo>
                    <a:pt x="1569" y="140"/>
                  </a:lnTo>
                  <a:lnTo>
                    <a:pt x="1573" y="140"/>
                  </a:lnTo>
                  <a:lnTo>
                    <a:pt x="1576" y="140"/>
                  </a:lnTo>
                  <a:lnTo>
                    <a:pt x="1579" y="141"/>
                  </a:lnTo>
                  <a:lnTo>
                    <a:pt x="1583" y="143"/>
                  </a:lnTo>
                  <a:lnTo>
                    <a:pt x="1587" y="143"/>
                  </a:lnTo>
                  <a:lnTo>
                    <a:pt x="1591" y="143"/>
                  </a:lnTo>
                  <a:lnTo>
                    <a:pt x="1593" y="141"/>
                  </a:lnTo>
                  <a:lnTo>
                    <a:pt x="1600" y="139"/>
                  </a:lnTo>
                  <a:lnTo>
                    <a:pt x="1608" y="139"/>
                  </a:lnTo>
                  <a:lnTo>
                    <a:pt x="1619" y="141"/>
                  </a:lnTo>
                  <a:lnTo>
                    <a:pt x="1633" y="148"/>
                  </a:lnTo>
                  <a:lnTo>
                    <a:pt x="1648" y="151"/>
                  </a:lnTo>
                  <a:lnTo>
                    <a:pt x="1653" y="154"/>
                  </a:lnTo>
                  <a:lnTo>
                    <a:pt x="1657" y="156"/>
                  </a:lnTo>
                  <a:lnTo>
                    <a:pt x="1659" y="159"/>
                  </a:lnTo>
                  <a:lnTo>
                    <a:pt x="1660" y="164"/>
                  </a:lnTo>
                  <a:lnTo>
                    <a:pt x="1662" y="166"/>
                  </a:lnTo>
                  <a:lnTo>
                    <a:pt x="1660" y="169"/>
                  </a:lnTo>
                  <a:lnTo>
                    <a:pt x="1659" y="170"/>
                  </a:lnTo>
                  <a:lnTo>
                    <a:pt x="1658" y="170"/>
                  </a:lnTo>
                  <a:lnTo>
                    <a:pt x="1655" y="170"/>
                  </a:lnTo>
                  <a:lnTo>
                    <a:pt x="1653" y="171"/>
                  </a:lnTo>
                  <a:lnTo>
                    <a:pt x="1650" y="171"/>
                  </a:lnTo>
                  <a:lnTo>
                    <a:pt x="1648" y="173"/>
                  </a:lnTo>
                  <a:lnTo>
                    <a:pt x="1645" y="173"/>
                  </a:lnTo>
                  <a:lnTo>
                    <a:pt x="1644" y="174"/>
                  </a:lnTo>
                  <a:lnTo>
                    <a:pt x="1642" y="175"/>
                  </a:lnTo>
                  <a:lnTo>
                    <a:pt x="1640" y="178"/>
                  </a:lnTo>
                  <a:lnTo>
                    <a:pt x="1639" y="180"/>
                  </a:lnTo>
                  <a:lnTo>
                    <a:pt x="1639" y="182"/>
                  </a:lnTo>
                  <a:lnTo>
                    <a:pt x="1642" y="184"/>
                  </a:lnTo>
                  <a:lnTo>
                    <a:pt x="1645" y="184"/>
                  </a:lnTo>
                  <a:lnTo>
                    <a:pt x="1648" y="184"/>
                  </a:lnTo>
                  <a:lnTo>
                    <a:pt x="1650" y="182"/>
                  </a:lnTo>
                  <a:lnTo>
                    <a:pt x="1653" y="181"/>
                  </a:lnTo>
                  <a:lnTo>
                    <a:pt x="1655" y="180"/>
                  </a:lnTo>
                  <a:lnTo>
                    <a:pt x="1655" y="180"/>
                  </a:lnTo>
                  <a:lnTo>
                    <a:pt x="1662" y="179"/>
                  </a:lnTo>
                  <a:lnTo>
                    <a:pt x="1669" y="179"/>
                  </a:lnTo>
                  <a:lnTo>
                    <a:pt x="1676" y="178"/>
                  </a:lnTo>
                  <a:lnTo>
                    <a:pt x="1679" y="176"/>
                  </a:lnTo>
                  <a:lnTo>
                    <a:pt x="1679" y="175"/>
                  </a:lnTo>
                  <a:lnTo>
                    <a:pt x="1680" y="173"/>
                  </a:lnTo>
                  <a:lnTo>
                    <a:pt x="1679" y="170"/>
                  </a:lnTo>
                  <a:lnTo>
                    <a:pt x="1679" y="169"/>
                  </a:lnTo>
                  <a:lnTo>
                    <a:pt x="1679" y="166"/>
                  </a:lnTo>
                  <a:lnTo>
                    <a:pt x="1678" y="164"/>
                  </a:lnTo>
                  <a:lnTo>
                    <a:pt x="1679" y="161"/>
                  </a:lnTo>
                  <a:lnTo>
                    <a:pt x="1679" y="160"/>
                  </a:lnTo>
                  <a:lnTo>
                    <a:pt x="1681" y="159"/>
                  </a:lnTo>
                  <a:lnTo>
                    <a:pt x="1684" y="158"/>
                  </a:lnTo>
                  <a:lnTo>
                    <a:pt x="1686" y="158"/>
                  </a:lnTo>
                  <a:lnTo>
                    <a:pt x="1690" y="159"/>
                  </a:lnTo>
                  <a:lnTo>
                    <a:pt x="1694" y="160"/>
                  </a:lnTo>
                  <a:lnTo>
                    <a:pt x="1696" y="161"/>
                  </a:lnTo>
                  <a:lnTo>
                    <a:pt x="1700" y="165"/>
                  </a:lnTo>
                  <a:lnTo>
                    <a:pt x="1703" y="169"/>
                  </a:lnTo>
                  <a:lnTo>
                    <a:pt x="1704" y="173"/>
                  </a:lnTo>
                  <a:lnTo>
                    <a:pt x="1705" y="175"/>
                  </a:lnTo>
                  <a:lnTo>
                    <a:pt x="1705" y="178"/>
                  </a:lnTo>
                  <a:lnTo>
                    <a:pt x="1709" y="190"/>
                  </a:lnTo>
                  <a:lnTo>
                    <a:pt x="1715" y="204"/>
                  </a:lnTo>
                  <a:lnTo>
                    <a:pt x="1715" y="214"/>
                  </a:lnTo>
                  <a:lnTo>
                    <a:pt x="1714" y="216"/>
                  </a:lnTo>
                  <a:lnTo>
                    <a:pt x="1714" y="217"/>
                  </a:lnTo>
                  <a:lnTo>
                    <a:pt x="1715" y="220"/>
                  </a:lnTo>
                  <a:lnTo>
                    <a:pt x="1715" y="221"/>
                  </a:lnTo>
                  <a:lnTo>
                    <a:pt x="1715" y="226"/>
                  </a:lnTo>
                  <a:lnTo>
                    <a:pt x="1715" y="230"/>
                  </a:lnTo>
                  <a:lnTo>
                    <a:pt x="1713" y="232"/>
                  </a:lnTo>
                  <a:lnTo>
                    <a:pt x="1711" y="235"/>
                  </a:lnTo>
                  <a:lnTo>
                    <a:pt x="1710" y="237"/>
                  </a:lnTo>
                  <a:lnTo>
                    <a:pt x="1710" y="240"/>
                  </a:lnTo>
                  <a:lnTo>
                    <a:pt x="1710" y="242"/>
                  </a:lnTo>
                  <a:lnTo>
                    <a:pt x="1713" y="247"/>
                  </a:lnTo>
                  <a:lnTo>
                    <a:pt x="1715" y="247"/>
                  </a:lnTo>
                  <a:lnTo>
                    <a:pt x="1716" y="245"/>
                  </a:lnTo>
                  <a:lnTo>
                    <a:pt x="1719" y="243"/>
                  </a:lnTo>
                  <a:lnTo>
                    <a:pt x="1720" y="242"/>
                  </a:lnTo>
                  <a:lnTo>
                    <a:pt x="1720" y="241"/>
                  </a:lnTo>
                  <a:lnTo>
                    <a:pt x="1721" y="238"/>
                  </a:lnTo>
                  <a:lnTo>
                    <a:pt x="1721" y="236"/>
                  </a:lnTo>
                  <a:lnTo>
                    <a:pt x="1721" y="235"/>
                  </a:lnTo>
                  <a:lnTo>
                    <a:pt x="1723" y="235"/>
                  </a:lnTo>
                  <a:lnTo>
                    <a:pt x="1725" y="233"/>
                  </a:lnTo>
                  <a:lnTo>
                    <a:pt x="1726" y="232"/>
                  </a:lnTo>
                  <a:lnTo>
                    <a:pt x="1728" y="231"/>
                  </a:lnTo>
                  <a:lnTo>
                    <a:pt x="1729" y="230"/>
                  </a:lnTo>
                  <a:lnTo>
                    <a:pt x="1729" y="219"/>
                  </a:lnTo>
                  <a:lnTo>
                    <a:pt x="1729" y="216"/>
                  </a:lnTo>
                  <a:lnTo>
                    <a:pt x="1729" y="215"/>
                  </a:lnTo>
                  <a:lnTo>
                    <a:pt x="1730" y="212"/>
                  </a:lnTo>
                  <a:lnTo>
                    <a:pt x="1731" y="211"/>
                  </a:lnTo>
                  <a:lnTo>
                    <a:pt x="1731" y="209"/>
                  </a:lnTo>
                  <a:lnTo>
                    <a:pt x="1733" y="206"/>
                  </a:lnTo>
                  <a:lnTo>
                    <a:pt x="1733" y="205"/>
                  </a:lnTo>
                  <a:lnTo>
                    <a:pt x="1734" y="202"/>
                  </a:lnTo>
                  <a:lnTo>
                    <a:pt x="1734" y="201"/>
                  </a:lnTo>
                  <a:lnTo>
                    <a:pt x="1733" y="199"/>
                  </a:lnTo>
                  <a:lnTo>
                    <a:pt x="1731" y="196"/>
                  </a:lnTo>
                  <a:lnTo>
                    <a:pt x="1729" y="192"/>
                  </a:lnTo>
                  <a:lnTo>
                    <a:pt x="1728" y="191"/>
                  </a:lnTo>
                  <a:lnTo>
                    <a:pt x="1726" y="190"/>
                  </a:lnTo>
                  <a:lnTo>
                    <a:pt x="1728" y="190"/>
                  </a:lnTo>
                  <a:lnTo>
                    <a:pt x="1728" y="190"/>
                  </a:lnTo>
                  <a:lnTo>
                    <a:pt x="1730" y="190"/>
                  </a:lnTo>
                  <a:lnTo>
                    <a:pt x="1731" y="191"/>
                  </a:lnTo>
                  <a:lnTo>
                    <a:pt x="1733" y="192"/>
                  </a:lnTo>
                  <a:lnTo>
                    <a:pt x="1734" y="192"/>
                  </a:lnTo>
                  <a:lnTo>
                    <a:pt x="1741" y="201"/>
                  </a:lnTo>
                  <a:lnTo>
                    <a:pt x="1744" y="202"/>
                  </a:lnTo>
                  <a:lnTo>
                    <a:pt x="1745" y="205"/>
                  </a:lnTo>
                  <a:lnTo>
                    <a:pt x="1746" y="205"/>
                  </a:lnTo>
                  <a:lnTo>
                    <a:pt x="1747" y="206"/>
                  </a:lnTo>
                  <a:lnTo>
                    <a:pt x="1750" y="206"/>
                  </a:lnTo>
                  <a:lnTo>
                    <a:pt x="1752" y="206"/>
                  </a:lnTo>
                  <a:lnTo>
                    <a:pt x="1752" y="206"/>
                  </a:lnTo>
                  <a:lnTo>
                    <a:pt x="1754" y="207"/>
                  </a:lnTo>
                  <a:lnTo>
                    <a:pt x="1755" y="209"/>
                  </a:lnTo>
                  <a:lnTo>
                    <a:pt x="1756" y="211"/>
                  </a:lnTo>
                  <a:lnTo>
                    <a:pt x="1759" y="212"/>
                  </a:lnTo>
                  <a:lnTo>
                    <a:pt x="1760" y="214"/>
                  </a:lnTo>
                  <a:lnTo>
                    <a:pt x="1762" y="215"/>
                  </a:lnTo>
                  <a:lnTo>
                    <a:pt x="1765" y="216"/>
                  </a:lnTo>
                  <a:lnTo>
                    <a:pt x="1767" y="217"/>
                  </a:lnTo>
                  <a:lnTo>
                    <a:pt x="1770" y="217"/>
                  </a:lnTo>
                  <a:lnTo>
                    <a:pt x="1771" y="217"/>
                  </a:lnTo>
                  <a:lnTo>
                    <a:pt x="1772" y="216"/>
                  </a:lnTo>
                  <a:lnTo>
                    <a:pt x="1771" y="214"/>
                  </a:lnTo>
                  <a:lnTo>
                    <a:pt x="1770" y="211"/>
                  </a:lnTo>
                  <a:lnTo>
                    <a:pt x="1767" y="209"/>
                  </a:lnTo>
                  <a:lnTo>
                    <a:pt x="1764" y="206"/>
                  </a:lnTo>
                  <a:lnTo>
                    <a:pt x="1760" y="204"/>
                  </a:lnTo>
                  <a:lnTo>
                    <a:pt x="1756" y="200"/>
                  </a:lnTo>
                  <a:lnTo>
                    <a:pt x="1754" y="197"/>
                  </a:lnTo>
                  <a:lnTo>
                    <a:pt x="1751" y="195"/>
                  </a:lnTo>
                  <a:lnTo>
                    <a:pt x="1749" y="192"/>
                  </a:lnTo>
                  <a:lnTo>
                    <a:pt x="1747" y="191"/>
                  </a:lnTo>
                  <a:lnTo>
                    <a:pt x="1746" y="191"/>
                  </a:lnTo>
                  <a:lnTo>
                    <a:pt x="1745" y="190"/>
                  </a:lnTo>
                  <a:lnTo>
                    <a:pt x="1742" y="189"/>
                  </a:lnTo>
                  <a:lnTo>
                    <a:pt x="1742" y="189"/>
                  </a:lnTo>
                  <a:lnTo>
                    <a:pt x="1742" y="187"/>
                  </a:lnTo>
                  <a:lnTo>
                    <a:pt x="1744" y="187"/>
                  </a:lnTo>
                  <a:lnTo>
                    <a:pt x="1745" y="186"/>
                  </a:lnTo>
                  <a:lnTo>
                    <a:pt x="1745" y="186"/>
                  </a:lnTo>
                  <a:lnTo>
                    <a:pt x="1747" y="187"/>
                  </a:lnTo>
                  <a:lnTo>
                    <a:pt x="1749" y="187"/>
                  </a:lnTo>
                  <a:lnTo>
                    <a:pt x="1750" y="189"/>
                  </a:lnTo>
                  <a:lnTo>
                    <a:pt x="1752" y="190"/>
                  </a:lnTo>
                  <a:lnTo>
                    <a:pt x="1752" y="191"/>
                  </a:lnTo>
                  <a:lnTo>
                    <a:pt x="1755" y="194"/>
                  </a:lnTo>
                  <a:lnTo>
                    <a:pt x="1757" y="195"/>
                  </a:lnTo>
                  <a:lnTo>
                    <a:pt x="1760" y="197"/>
                  </a:lnTo>
                  <a:lnTo>
                    <a:pt x="1762" y="200"/>
                  </a:lnTo>
                  <a:lnTo>
                    <a:pt x="1765" y="202"/>
                  </a:lnTo>
                  <a:lnTo>
                    <a:pt x="1766" y="204"/>
                  </a:lnTo>
                  <a:lnTo>
                    <a:pt x="1769" y="206"/>
                  </a:lnTo>
                  <a:lnTo>
                    <a:pt x="1770" y="206"/>
                  </a:lnTo>
                  <a:lnTo>
                    <a:pt x="1770" y="206"/>
                  </a:lnTo>
                  <a:lnTo>
                    <a:pt x="1770" y="204"/>
                  </a:lnTo>
                  <a:lnTo>
                    <a:pt x="1770" y="201"/>
                  </a:lnTo>
                  <a:lnTo>
                    <a:pt x="1767" y="199"/>
                  </a:lnTo>
                  <a:lnTo>
                    <a:pt x="1769" y="196"/>
                  </a:lnTo>
                  <a:lnTo>
                    <a:pt x="1769" y="196"/>
                  </a:lnTo>
                  <a:lnTo>
                    <a:pt x="1771" y="195"/>
                  </a:lnTo>
                  <a:lnTo>
                    <a:pt x="1772" y="195"/>
                  </a:lnTo>
                  <a:lnTo>
                    <a:pt x="1775" y="195"/>
                  </a:lnTo>
                  <a:lnTo>
                    <a:pt x="1776" y="195"/>
                  </a:lnTo>
                  <a:lnTo>
                    <a:pt x="1777" y="195"/>
                  </a:lnTo>
                  <a:lnTo>
                    <a:pt x="1777" y="195"/>
                  </a:lnTo>
                  <a:lnTo>
                    <a:pt x="1780" y="195"/>
                  </a:lnTo>
                  <a:lnTo>
                    <a:pt x="1781" y="194"/>
                  </a:lnTo>
                  <a:lnTo>
                    <a:pt x="1781" y="194"/>
                  </a:lnTo>
                  <a:lnTo>
                    <a:pt x="1784" y="192"/>
                  </a:lnTo>
                  <a:lnTo>
                    <a:pt x="1785" y="192"/>
                  </a:lnTo>
                  <a:lnTo>
                    <a:pt x="1787" y="194"/>
                  </a:lnTo>
                  <a:lnTo>
                    <a:pt x="1790" y="194"/>
                  </a:lnTo>
                  <a:lnTo>
                    <a:pt x="1794" y="195"/>
                  </a:lnTo>
                  <a:lnTo>
                    <a:pt x="1797" y="197"/>
                  </a:lnTo>
                  <a:lnTo>
                    <a:pt x="1801" y="201"/>
                  </a:lnTo>
                  <a:lnTo>
                    <a:pt x="1805" y="204"/>
                  </a:lnTo>
                  <a:lnTo>
                    <a:pt x="1807" y="206"/>
                  </a:lnTo>
                  <a:lnTo>
                    <a:pt x="1812" y="210"/>
                  </a:lnTo>
                  <a:lnTo>
                    <a:pt x="1817" y="215"/>
                  </a:lnTo>
                  <a:lnTo>
                    <a:pt x="1822" y="219"/>
                  </a:lnTo>
                  <a:lnTo>
                    <a:pt x="1830" y="224"/>
                  </a:lnTo>
                  <a:lnTo>
                    <a:pt x="1836" y="230"/>
                  </a:lnTo>
                  <a:lnTo>
                    <a:pt x="1841" y="235"/>
                  </a:lnTo>
                  <a:lnTo>
                    <a:pt x="1841" y="240"/>
                  </a:lnTo>
                  <a:lnTo>
                    <a:pt x="1840" y="242"/>
                  </a:lnTo>
                  <a:lnTo>
                    <a:pt x="1838" y="245"/>
                  </a:lnTo>
                  <a:lnTo>
                    <a:pt x="1837" y="247"/>
                  </a:lnTo>
                  <a:lnTo>
                    <a:pt x="1835" y="248"/>
                  </a:lnTo>
                  <a:lnTo>
                    <a:pt x="1833" y="252"/>
                  </a:lnTo>
                  <a:lnTo>
                    <a:pt x="1833" y="256"/>
                  </a:lnTo>
                  <a:lnTo>
                    <a:pt x="1832" y="257"/>
                  </a:lnTo>
                  <a:lnTo>
                    <a:pt x="1831" y="257"/>
                  </a:lnTo>
                  <a:lnTo>
                    <a:pt x="1830" y="257"/>
                  </a:lnTo>
                  <a:lnTo>
                    <a:pt x="1827" y="256"/>
                  </a:lnTo>
                  <a:lnTo>
                    <a:pt x="1826" y="256"/>
                  </a:lnTo>
                  <a:lnTo>
                    <a:pt x="1823" y="256"/>
                  </a:lnTo>
                  <a:lnTo>
                    <a:pt x="1822" y="256"/>
                  </a:lnTo>
                  <a:lnTo>
                    <a:pt x="1822" y="258"/>
                  </a:lnTo>
                  <a:lnTo>
                    <a:pt x="1823" y="261"/>
                  </a:lnTo>
                  <a:lnTo>
                    <a:pt x="1825" y="262"/>
                  </a:lnTo>
                  <a:lnTo>
                    <a:pt x="1826" y="265"/>
                  </a:lnTo>
                  <a:lnTo>
                    <a:pt x="1827" y="266"/>
                  </a:lnTo>
                  <a:lnTo>
                    <a:pt x="1828" y="268"/>
                  </a:lnTo>
                  <a:lnTo>
                    <a:pt x="1827" y="271"/>
                  </a:lnTo>
                  <a:lnTo>
                    <a:pt x="1822" y="271"/>
                  </a:lnTo>
                  <a:lnTo>
                    <a:pt x="1821" y="271"/>
                  </a:lnTo>
                  <a:lnTo>
                    <a:pt x="1821" y="272"/>
                  </a:lnTo>
                  <a:lnTo>
                    <a:pt x="1821" y="273"/>
                  </a:lnTo>
                  <a:lnTo>
                    <a:pt x="1821" y="275"/>
                  </a:lnTo>
                  <a:lnTo>
                    <a:pt x="1821" y="276"/>
                  </a:lnTo>
                  <a:lnTo>
                    <a:pt x="1820" y="276"/>
                  </a:lnTo>
                  <a:lnTo>
                    <a:pt x="1818" y="277"/>
                  </a:lnTo>
                  <a:lnTo>
                    <a:pt x="1816" y="277"/>
                  </a:lnTo>
                  <a:lnTo>
                    <a:pt x="1815" y="276"/>
                  </a:lnTo>
                  <a:lnTo>
                    <a:pt x="1812" y="275"/>
                  </a:lnTo>
                  <a:lnTo>
                    <a:pt x="1811" y="275"/>
                  </a:lnTo>
                  <a:lnTo>
                    <a:pt x="1810" y="273"/>
                  </a:lnTo>
                  <a:lnTo>
                    <a:pt x="1807" y="272"/>
                  </a:lnTo>
                  <a:lnTo>
                    <a:pt x="1804" y="271"/>
                  </a:lnTo>
                  <a:lnTo>
                    <a:pt x="1801" y="270"/>
                  </a:lnTo>
                  <a:lnTo>
                    <a:pt x="1799" y="268"/>
                  </a:lnTo>
                  <a:lnTo>
                    <a:pt x="1795" y="266"/>
                  </a:lnTo>
                  <a:lnTo>
                    <a:pt x="1790" y="263"/>
                  </a:lnTo>
                  <a:lnTo>
                    <a:pt x="1786" y="261"/>
                  </a:lnTo>
                  <a:lnTo>
                    <a:pt x="1785" y="261"/>
                  </a:lnTo>
                  <a:lnTo>
                    <a:pt x="1785" y="262"/>
                  </a:lnTo>
                  <a:lnTo>
                    <a:pt x="1786" y="263"/>
                  </a:lnTo>
                  <a:lnTo>
                    <a:pt x="1787" y="266"/>
                  </a:lnTo>
                  <a:lnTo>
                    <a:pt x="1787" y="267"/>
                  </a:lnTo>
                  <a:lnTo>
                    <a:pt x="1787" y="270"/>
                  </a:lnTo>
                  <a:lnTo>
                    <a:pt x="1787" y="271"/>
                  </a:lnTo>
                  <a:lnTo>
                    <a:pt x="1786" y="271"/>
                  </a:lnTo>
                  <a:lnTo>
                    <a:pt x="1785" y="271"/>
                  </a:lnTo>
                  <a:lnTo>
                    <a:pt x="1784" y="271"/>
                  </a:lnTo>
                  <a:lnTo>
                    <a:pt x="1781" y="270"/>
                  </a:lnTo>
                  <a:lnTo>
                    <a:pt x="1780" y="268"/>
                  </a:lnTo>
                  <a:lnTo>
                    <a:pt x="1777" y="268"/>
                  </a:lnTo>
                  <a:lnTo>
                    <a:pt x="1776" y="267"/>
                  </a:lnTo>
                  <a:lnTo>
                    <a:pt x="1775" y="267"/>
                  </a:lnTo>
                  <a:lnTo>
                    <a:pt x="1774" y="268"/>
                  </a:lnTo>
                  <a:lnTo>
                    <a:pt x="1775" y="270"/>
                  </a:lnTo>
                  <a:lnTo>
                    <a:pt x="1775" y="271"/>
                  </a:lnTo>
                  <a:lnTo>
                    <a:pt x="1779" y="273"/>
                  </a:lnTo>
                  <a:lnTo>
                    <a:pt x="1781" y="276"/>
                  </a:lnTo>
                  <a:lnTo>
                    <a:pt x="1782" y="276"/>
                  </a:lnTo>
                  <a:lnTo>
                    <a:pt x="1784" y="277"/>
                  </a:lnTo>
                  <a:lnTo>
                    <a:pt x="1786" y="278"/>
                  </a:lnTo>
                  <a:lnTo>
                    <a:pt x="1789" y="278"/>
                  </a:lnTo>
                  <a:lnTo>
                    <a:pt x="1790" y="277"/>
                  </a:lnTo>
                  <a:lnTo>
                    <a:pt x="1791" y="277"/>
                  </a:lnTo>
                  <a:lnTo>
                    <a:pt x="1791" y="276"/>
                  </a:lnTo>
                  <a:lnTo>
                    <a:pt x="1792" y="276"/>
                  </a:lnTo>
                  <a:lnTo>
                    <a:pt x="1794" y="276"/>
                  </a:lnTo>
                  <a:lnTo>
                    <a:pt x="1801" y="278"/>
                  </a:lnTo>
                  <a:lnTo>
                    <a:pt x="1809" y="282"/>
                  </a:lnTo>
                  <a:lnTo>
                    <a:pt x="1817" y="287"/>
                  </a:lnTo>
                  <a:lnTo>
                    <a:pt x="1822" y="294"/>
                  </a:lnTo>
                  <a:lnTo>
                    <a:pt x="1823" y="298"/>
                  </a:lnTo>
                  <a:lnTo>
                    <a:pt x="1822" y="302"/>
                  </a:lnTo>
                  <a:lnTo>
                    <a:pt x="1821" y="304"/>
                  </a:lnTo>
                  <a:lnTo>
                    <a:pt x="1817" y="307"/>
                  </a:lnTo>
                  <a:lnTo>
                    <a:pt x="1813" y="307"/>
                  </a:lnTo>
                  <a:lnTo>
                    <a:pt x="1807" y="304"/>
                  </a:lnTo>
                  <a:lnTo>
                    <a:pt x="1800" y="301"/>
                  </a:lnTo>
                  <a:lnTo>
                    <a:pt x="1794" y="297"/>
                  </a:lnTo>
                  <a:lnTo>
                    <a:pt x="1789" y="294"/>
                  </a:lnTo>
                  <a:lnTo>
                    <a:pt x="1785" y="293"/>
                  </a:lnTo>
                  <a:lnTo>
                    <a:pt x="1781" y="292"/>
                  </a:lnTo>
                  <a:lnTo>
                    <a:pt x="1779" y="293"/>
                  </a:lnTo>
                  <a:lnTo>
                    <a:pt x="1777" y="293"/>
                  </a:lnTo>
                  <a:lnTo>
                    <a:pt x="1777" y="296"/>
                  </a:lnTo>
                  <a:lnTo>
                    <a:pt x="1777" y="297"/>
                  </a:lnTo>
                  <a:lnTo>
                    <a:pt x="1777" y="299"/>
                  </a:lnTo>
                  <a:lnTo>
                    <a:pt x="1779" y="304"/>
                  </a:lnTo>
                  <a:lnTo>
                    <a:pt x="1780" y="311"/>
                  </a:lnTo>
                  <a:lnTo>
                    <a:pt x="1784" y="317"/>
                  </a:lnTo>
                  <a:lnTo>
                    <a:pt x="1789" y="321"/>
                  </a:lnTo>
                  <a:lnTo>
                    <a:pt x="1790" y="322"/>
                  </a:lnTo>
                  <a:lnTo>
                    <a:pt x="1792" y="322"/>
                  </a:lnTo>
                  <a:lnTo>
                    <a:pt x="1792" y="321"/>
                  </a:lnTo>
                  <a:lnTo>
                    <a:pt x="1792" y="319"/>
                  </a:lnTo>
                  <a:lnTo>
                    <a:pt x="1792" y="317"/>
                  </a:lnTo>
                  <a:lnTo>
                    <a:pt x="1792" y="314"/>
                  </a:lnTo>
                  <a:lnTo>
                    <a:pt x="1792" y="312"/>
                  </a:lnTo>
                  <a:lnTo>
                    <a:pt x="1791" y="311"/>
                  </a:lnTo>
                  <a:lnTo>
                    <a:pt x="1791" y="308"/>
                  </a:lnTo>
                  <a:lnTo>
                    <a:pt x="1791" y="307"/>
                  </a:lnTo>
                  <a:lnTo>
                    <a:pt x="1791" y="307"/>
                  </a:lnTo>
                  <a:lnTo>
                    <a:pt x="1792" y="307"/>
                  </a:lnTo>
                  <a:lnTo>
                    <a:pt x="1794" y="307"/>
                  </a:lnTo>
                  <a:lnTo>
                    <a:pt x="1796" y="308"/>
                  </a:lnTo>
                  <a:lnTo>
                    <a:pt x="1797" y="308"/>
                  </a:lnTo>
                  <a:lnTo>
                    <a:pt x="1799" y="309"/>
                  </a:lnTo>
                  <a:lnTo>
                    <a:pt x="1812" y="309"/>
                  </a:lnTo>
                  <a:lnTo>
                    <a:pt x="1816" y="312"/>
                  </a:lnTo>
                  <a:lnTo>
                    <a:pt x="1817" y="314"/>
                  </a:lnTo>
                  <a:lnTo>
                    <a:pt x="1818" y="318"/>
                  </a:lnTo>
                  <a:lnTo>
                    <a:pt x="1818" y="321"/>
                  </a:lnTo>
                  <a:lnTo>
                    <a:pt x="1818" y="323"/>
                  </a:lnTo>
                  <a:lnTo>
                    <a:pt x="1817" y="325"/>
                  </a:lnTo>
                  <a:lnTo>
                    <a:pt x="1817" y="328"/>
                  </a:lnTo>
                  <a:lnTo>
                    <a:pt x="1817" y="329"/>
                  </a:lnTo>
                  <a:lnTo>
                    <a:pt x="1817" y="330"/>
                  </a:lnTo>
                  <a:lnTo>
                    <a:pt x="1817" y="332"/>
                  </a:lnTo>
                  <a:lnTo>
                    <a:pt x="1816" y="333"/>
                  </a:lnTo>
                  <a:lnTo>
                    <a:pt x="1816" y="334"/>
                  </a:lnTo>
                  <a:lnTo>
                    <a:pt x="1815" y="333"/>
                  </a:lnTo>
                  <a:lnTo>
                    <a:pt x="1811" y="333"/>
                  </a:lnTo>
                  <a:lnTo>
                    <a:pt x="1809" y="332"/>
                  </a:lnTo>
                  <a:lnTo>
                    <a:pt x="1806" y="332"/>
                  </a:lnTo>
                  <a:lnTo>
                    <a:pt x="1804" y="330"/>
                  </a:lnTo>
                  <a:lnTo>
                    <a:pt x="1802" y="330"/>
                  </a:lnTo>
                  <a:lnTo>
                    <a:pt x="1801" y="332"/>
                  </a:lnTo>
                  <a:lnTo>
                    <a:pt x="1800" y="333"/>
                  </a:lnTo>
                  <a:lnTo>
                    <a:pt x="1800" y="335"/>
                  </a:lnTo>
                  <a:lnTo>
                    <a:pt x="1801" y="338"/>
                  </a:lnTo>
                  <a:lnTo>
                    <a:pt x="1801" y="342"/>
                  </a:lnTo>
                  <a:lnTo>
                    <a:pt x="1802" y="344"/>
                  </a:lnTo>
                  <a:lnTo>
                    <a:pt x="1804" y="347"/>
                  </a:lnTo>
                  <a:lnTo>
                    <a:pt x="1804" y="349"/>
                  </a:lnTo>
                  <a:lnTo>
                    <a:pt x="1807" y="352"/>
                  </a:lnTo>
                  <a:lnTo>
                    <a:pt x="1810" y="353"/>
                  </a:lnTo>
                  <a:lnTo>
                    <a:pt x="1812" y="354"/>
                  </a:lnTo>
                  <a:lnTo>
                    <a:pt x="1812" y="355"/>
                  </a:lnTo>
                  <a:lnTo>
                    <a:pt x="1813" y="357"/>
                  </a:lnTo>
                  <a:lnTo>
                    <a:pt x="1815" y="358"/>
                  </a:lnTo>
                  <a:lnTo>
                    <a:pt x="1817" y="359"/>
                  </a:lnTo>
                  <a:lnTo>
                    <a:pt x="1818" y="362"/>
                  </a:lnTo>
                  <a:lnTo>
                    <a:pt x="1818" y="364"/>
                  </a:lnTo>
                  <a:lnTo>
                    <a:pt x="1817" y="365"/>
                  </a:lnTo>
                  <a:lnTo>
                    <a:pt x="1816" y="365"/>
                  </a:lnTo>
                  <a:lnTo>
                    <a:pt x="1815" y="368"/>
                  </a:lnTo>
                  <a:lnTo>
                    <a:pt x="1812" y="368"/>
                  </a:lnTo>
                  <a:lnTo>
                    <a:pt x="1811" y="368"/>
                  </a:lnTo>
                  <a:lnTo>
                    <a:pt x="1810" y="368"/>
                  </a:lnTo>
                  <a:lnTo>
                    <a:pt x="1810" y="370"/>
                  </a:lnTo>
                  <a:lnTo>
                    <a:pt x="1810" y="372"/>
                  </a:lnTo>
                  <a:lnTo>
                    <a:pt x="1811" y="375"/>
                  </a:lnTo>
                  <a:lnTo>
                    <a:pt x="1811" y="378"/>
                  </a:lnTo>
                  <a:lnTo>
                    <a:pt x="1812" y="380"/>
                  </a:lnTo>
                  <a:lnTo>
                    <a:pt x="1813" y="381"/>
                  </a:lnTo>
                  <a:lnTo>
                    <a:pt x="1812" y="383"/>
                  </a:lnTo>
                  <a:lnTo>
                    <a:pt x="1811" y="383"/>
                  </a:lnTo>
                  <a:lnTo>
                    <a:pt x="1810" y="383"/>
                  </a:lnTo>
                  <a:lnTo>
                    <a:pt x="1807" y="383"/>
                  </a:lnTo>
                  <a:lnTo>
                    <a:pt x="1805" y="383"/>
                  </a:lnTo>
                  <a:lnTo>
                    <a:pt x="1802" y="384"/>
                  </a:lnTo>
                  <a:lnTo>
                    <a:pt x="1802" y="385"/>
                  </a:lnTo>
                  <a:lnTo>
                    <a:pt x="1801" y="388"/>
                  </a:lnTo>
                  <a:lnTo>
                    <a:pt x="1801" y="390"/>
                  </a:lnTo>
                  <a:lnTo>
                    <a:pt x="1805" y="403"/>
                  </a:lnTo>
                  <a:lnTo>
                    <a:pt x="1810" y="416"/>
                  </a:lnTo>
                  <a:lnTo>
                    <a:pt x="1810" y="420"/>
                  </a:lnTo>
                  <a:lnTo>
                    <a:pt x="1811" y="422"/>
                  </a:lnTo>
                  <a:lnTo>
                    <a:pt x="1810" y="424"/>
                  </a:lnTo>
                  <a:lnTo>
                    <a:pt x="1810" y="426"/>
                  </a:lnTo>
                  <a:lnTo>
                    <a:pt x="1810" y="430"/>
                  </a:lnTo>
                  <a:lnTo>
                    <a:pt x="1810" y="432"/>
                  </a:lnTo>
                  <a:lnTo>
                    <a:pt x="1810" y="435"/>
                  </a:lnTo>
                  <a:lnTo>
                    <a:pt x="1811" y="437"/>
                  </a:lnTo>
                  <a:lnTo>
                    <a:pt x="1812" y="440"/>
                  </a:lnTo>
                  <a:lnTo>
                    <a:pt x="1813" y="442"/>
                  </a:lnTo>
                  <a:lnTo>
                    <a:pt x="1816" y="444"/>
                  </a:lnTo>
                  <a:lnTo>
                    <a:pt x="1817" y="442"/>
                  </a:lnTo>
                  <a:lnTo>
                    <a:pt x="1817" y="442"/>
                  </a:lnTo>
                  <a:lnTo>
                    <a:pt x="1818" y="440"/>
                  </a:lnTo>
                  <a:lnTo>
                    <a:pt x="1818" y="439"/>
                  </a:lnTo>
                  <a:lnTo>
                    <a:pt x="1820" y="436"/>
                  </a:lnTo>
                  <a:lnTo>
                    <a:pt x="1820" y="435"/>
                  </a:lnTo>
                  <a:lnTo>
                    <a:pt x="1821" y="435"/>
                  </a:lnTo>
                  <a:lnTo>
                    <a:pt x="1822" y="435"/>
                  </a:lnTo>
                  <a:lnTo>
                    <a:pt x="1825" y="437"/>
                  </a:lnTo>
                  <a:lnTo>
                    <a:pt x="1827" y="440"/>
                  </a:lnTo>
                  <a:lnTo>
                    <a:pt x="1830" y="442"/>
                  </a:lnTo>
                  <a:lnTo>
                    <a:pt x="1832" y="446"/>
                  </a:lnTo>
                  <a:lnTo>
                    <a:pt x="1836" y="447"/>
                  </a:lnTo>
                  <a:lnTo>
                    <a:pt x="1843" y="456"/>
                  </a:lnTo>
                  <a:lnTo>
                    <a:pt x="1845" y="459"/>
                  </a:lnTo>
                  <a:lnTo>
                    <a:pt x="1846" y="460"/>
                  </a:lnTo>
                  <a:lnTo>
                    <a:pt x="1845" y="461"/>
                  </a:lnTo>
                  <a:lnTo>
                    <a:pt x="1843" y="461"/>
                  </a:lnTo>
                  <a:lnTo>
                    <a:pt x="1842" y="461"/>
                  </a:lnTo>
                  <a:lnTo>
                    <a:pt x="1840" y="461"/>
                  </a:lnTo>
                  <a:lnTo>
                    <a:pt x="1837" y="461"/>
                  </a:lnTo>
                  <a:lnTo>
                    <a:pt x="1835" y="461"/>
                  </a:lnTo>
                  <a:lnTo>
                    <a:pt x="1833" y="461"/>
                  </a:lnTo>
                  <a:lnTo>
                    <a:pt x="1831" y="462"/>
                  </a:lnTo>
                  <a:lnTo>
                    <a:pt x="1830" y="464"/>
                  </a:lnTo>
                  <a:lnTo>
                    <a:pt x="1831" y="465"/>
                  </a:lnTo>
                  <a:lnTo>
                    <a:pt x="1832" y="467"/>
                  </a:lnTo>
                  <a:lnTo>
                    <a:pt x="1835" y="469"/>
                  </a:lnTo>
                  <a:lnTo>
                    <a:pt x="1837" y="471"/>
                  </a:lnTo>
                  <a:lnTo>
                    <a:pt x="1838" y="472"/>
                  </a:lnTo>
                  <a:lnTo>
                    <a:pt x="1841" y="473"/>
                  </a:lnTo>
                  <a:lnTo>
                    <a:pt x="1843" y="475"/>
                  </a:lnTo>
                  <a:lnTo>
                    <a:pt x="1846" y="476"/>
                  </a:lnTo>
                  <a:lnTo>
                    <a:pt x="1848" y="476"/>
                  </a:lnTo>
                  <a:lnTo>
                    <a:pt x="1850" y="478"/>
                  </a:lnTo>
                  <a:lnTo>
                    <a:pt x="1851" y="480"/>
                  </a:lnTo>
                  <a:lnTo>
                    <a:pt x="1852" y="481"/>
                  </a:lnTo>
                  <a:lnTo>
                    <a:pt x="1853" y="482"/>
                  </a:lnTo>
                  <a:lnTo>
                    <a:pt x="1856" y="482"/>
                  </a:lnTo>
                  <a:lnTo>
                    <a:pt x="1857" y="483"/>
                  </a:lnTo>
                  <a:lnTo>
                    <a:pt x="1858" y="483"/>
                  </a:lnTo>
                  <a:lnTo>
                    <a:pt x="1861" y="483"/>
                  </a:lnTo>
                  <a:lnTo>
                    <a:pt x="1862" y="485"/>
                  </a:lnTo>
                  <a:lnTo>
                    <a:pt x="1865" y="487"/>
                  </a:lnTo>
                  <a:lnTo>
                    <a:pt x="1867" y="490"/>
                  </a:lnTo>
                  <a:lnTo>
                    <a:pt x="1871" y="492"/>
                  </a:lnTo>
                  <a:lnTo>
                    <a:pt x="1872" y="496"/>
                  </a:lnTo>
                  <a:lnTo>
                    <a:pt x="1875" y="500"/>
                  </a:lnTo>
                  <a:lnTo>
                    <a:pt x="1875" y="502"/>
                  </a:lnTo>
                  <a:lnTo>
                    <a:pt x="1876" y="503"/>
                  </a:lnTo>
                  <a:lnTo>
                    <a:pt x="1876" y="506"/>
                  </a:lnTo>
                  <a:lnTo>
                    <a:pt x="1876" y="508"/>
                  </a:lnTo>
                  <a:lnTo>
                    <a:pt x="1876" y="511"/>
                  </a:lnTo>
                  <a:lnTo>
                    <a:pt x="1875" y="513"/>
                  </a:lnTo>
                  <a:lnTo>
                    <a:pt x="1875" y="513"/>
                  </a:lnTo>
                  <a:lnTo>
                    <a:pt x="1873" y="513"/>
                  </a:lnTo>
                  <a:lnTo>
                    <a:pt x="1872" y="513"/>
                  </a:lnTo>
                  <a:lnTo>
                    <a:pt x="1870" y="512"/>
                  </a:lnTo>
                  <a:lnTo>
                    <a:pt x="1868" y="512"/>
                  </a:lnTo>
                  <a:lnTo>
                    <a:pt x="1867" y="511"/>
                  </a:lnTo>
                  <a:lnTo>
                    <a:pt x="1863" y="510"/>
                  </a:lnTo>
                  <a:lnTo>
                    <a:pt x="1860" y="508"/>
                  </a:lnTo>
                  <a:lnTo>
                    <a:pt x="1856" y="506"/>
                  </a:lnTo>
                  <a:lnTo>
                    <a:pt x="1853" y="502"/>
                  </a:lnTo>
                  <a:lnTo>
                    <a:pt x="1850" y="500"/>
                  </a:lnTo>
                  <a:lnTo>
                    <a:pt x="1846" y="498"/>
                  </a:lnTo>
                  <a:lnTo>
                    <a:pt x="1843" y="497"/>
                  </a:lnTo>
                  <a:lnTo>
                    <a:pt x="1841" y="497"/>
                  </a:lnTo>
                  <a:lnTo>
                    <a:pt x="1840" y="498"/>
                  </a:lnTo>
                  <a:lnTo>
                    <a:pt x="1840" y="501"/>
                  </a:lnTo>
                  <a:lnTo>
                    <a:pt x="1841" y="502"/>
                  </a:lnTo>
                  <a:lnTo>
                    <a:pt x="1841" y="505"/>
                  </a:lnTo>
                  <a:lnTo>
                    <a:pt x="1841" y="506"/>
                  </a:lnTo>
                  <a:lnTo>
                    <a:pt x="1841" y="507"/>
                  </a:lnTo>
                  <a:lnTo>
                    <a:pt x="1838" y="508"/>
                  </a:lnTo>
                  <a:lnTo>
                    <a:pt x="1836" y="508"/>
                  </a:lnTo>
                  <a:lnTo>
                    <a:pt x="1833" y="507"/>
                  </a:lnTo>
                  <a:lnTo>
                    <a:pt x="1830" y="505"/>
                  </a:lnTo>
                  <a:lnTo>
                    <a:pt x="1827" y="503"/>
                  </a:lnTo>
                  <a:lnTo>
                    <a:pt x="1826" y="503"/>
                  </a:lnTo>
                  <a:lnTo>
                    <a:pt x="1825" y="503"/>
                  </a:lnTo>
                  <a:lnTo>
                    <a:pt x="1823" y="505"/>
                  </a:lnTo>
                  <a:lnTo>
                    <a:pt x="1825" y="506"/>
                  </a:lnTo>
                  <a:lnTo>
                    <a:pt x="1826" y="508"/>
                  </a:lnTo>
                  <a:lnTo>
                    <a:pt x="1827" y="511"/>
                  </a:lnTo>
                  <a:lnTo>
                    <a:pt x="1828" y="513"/>
                  </a:lnTo>
                  <a:lnTo>
                    <a:pt x="1828" y="515"/>
                  </a:lnTo>
                  <a:lnTo>
                    <a:pt x="1831" y="516"/>
                  </a:lnTo>
                  <a:lnTo>
                    <a:pt x="1832" y="517"/>
                  </a:lnTo>
                  <a:lnTo>
                    <a:pt x="1836" y="518"/>
                  </a:lnTo>
                  <a:lnTo>
                    <a:pt x="1837" y="518"/>
                  </a:lnTo>
                  <a:lnTo>
                    <a:pt x="1838" y="520"/>
                  </a:lnTo>
                  <a:lnTo>
                    <a:pt x="1840" y="521"/>
                  </a:lnTo>
                  <a:lnTo>
                    <a:pt x="1840" y="523"/>
                  </a:lnTo>
                  <a:lnTo>
                    <a:pt x="1840" y="524"/>
                  </a:lnTo>
                  <a:lnTo>
                    <a:pt x="1841" y="526"/>
                  </a:lnTo>
                  <a:lnTo>
                    <a:pt x="1846" y="529"/>
                  </a:lnTo>
                  <a:lnTo>
                    <a:pt x="1851" y="532"/>
                  </a:lnTo>
                  <a:lnTo>
                    <a:pt x="1856" y="533"/>
                  </a:lnTo>
                  <a:lnTo>
                    <a:pt x="1862" y="539"/>
                  </a:lnTo>
                  <a:lnTo>
                    <a:pt x="1863" y="542"/>
                  </a:lnTo>
                  <a:lnTo>
                    <a:pt x="1865" y="544"/>
                  </a:lnTo>
                  <a:lnTo>
                    <a:pt x="1866" y="546"/>
                  </a:lnTo>
                  <a:lnTo>
                    <a:pt x="1867" y="548"/>
                  </a:lnTo>
                  <a:lnTo>
                    <a:pt x="1867" y="549"/>
                  </a:lnTo>
                  <a:lnTo>
                    <a:pt x="1867" y="549"/>
                  </a:lnTo>
                  <a:lnTo>
                    <a:pt x="1866" y="551"/>
                  </a:lnTo>
                  <a:lnTo>
                    <a:pt x="1865" y="552"/>
                  </a:lnTo>
                  <a:lnTo>
                    <a:pt x="1863" y="552"/>
                  </a:lnTo>
                  <a:lnTo>
                    <a:pt x="1862" y="553"/>
                  </a:lnTo>
                  <a:lnTo>
                    <a:pt x="1862" y="554"/>
                  </a:lnTo>
                  <a:lnTo>
                    <a:pt x="1862" y="557"/>
                  </a:lnTo>
                  <a:lnTo>
                    <a:pt x="1865" y="559"/>
                  </a:lnTo>
                  <a:lnTo>
                    <a:pt x="1867" y="561"/>
                  </a:lnTo>
                  <a:lnTo>
                    <a:pt x="1871" y="563"/>
                  </a:lnTo>
                  <a:lnTo>
                    <a:pt x="1875" y="566"/>
                  </a:lnTo>
                  <a:lnTo>
                    <a:pt x="1877" y="568"/>
                  </a:lnTo>
                  <a:lnTo>
                    <a:pt x="1880" y="579"/>
                  </a:lnTo>
                  <a:lnTo>
                    <a:pt x="1882" y="588"/>
                  </a:lnTo>
                  <a:lnTo>
                    <a:pt x="1882" y="590"/>
                  </a:lnTo>
                  <a:lnTo>
                    <a:pt x="1883" y="592"/>
                  </a:lnTo>
                  <a:lnTo>
                    <a:pt x="1883" y="594"/>
                  </a:lnTo>
                  <a:lnTo>
                    <a:pt x="1883" y="597"/>
                  </a:lnTo>
                  <a:lnTo>
                    <a:pt x="1884" y="598"/>
                  </a:lnTo>
                  <a:lnTo>
                    <a:pt x="1884" y="600"/>
                  </a:lnTo>
                  <a:lnTo>
                    <a:pt x="1884" y="600"/>
                  </a:lnTo>
                  <a:lnTo>
                    <a:pt x="1883" y="602"/>
                  </a:lnTo>
                  <a:lnTo>
                    <a:pt x="1882" y="600"/>
                  </a:lnTo>
                  <a:lnTo>
                    <a:pt x="1880" y="599"/>
                  </a:lnTo>
                  <a:lnTo>
                    <a:pt x="1875" y="595"/>
                  </a:lnTo>
                  <a:lnTo>
                    <a:pt x="1870" y="590"/>
                  </a:lnTo>
                  <a:lnTo>
                    <a:pt x="1867" y="585"/>
                  </a:lnTo>
                  <a:lnTo>
                    <a:pt x="1866" y="585"/>
                  </a:lnTo>
                  <a:lnTo>
                    <a:pt x="1865" y="585"/>
                  </a:lnTo>
                  <a:lnTo>
                    <a:pt x="1862" y="584"/>
                  </a:lnTo>
                  <a:lnTo>
                    <a:pt x="1861" y="584"/>
                  </a:lnTo>
                  <a:lnTo>
                    <a:pt x="1860" y="583"/>
                  </a:lnTo>
                  <a:lnTo>
                    <a:pt x="1858" y="583"/>
                  </a:lnTo>
                  <a:lnTo>
                    <a:pt x="1858" y="584"/>
                  </a:lnTo>
                  <a:lnTo>
                    <a:pt x="1858" y="585"/>
                  </a:lnTo>
                  <a:lnTo>
                    <a:pt x="1862" y="589"/>
                  </a:lnTo>
                  <a:lnTo>
                    <a:pt x="1866" y="592"/>
                  </a:lnTo>
                  <a:lnTo>
                    <a:pt x="1870" y="593"/>
                  </a:lnTo>
                  <a:lnTo>
                    <a:pt x="1872" y="595"/>
                  </a:lnTo>
                  <a:lnTo>
                    <a:pt x="1875" y="598"/>
                  </a:lnTo>
                  <a:lnTo>
                    <a:pt x="1877" y="602"/>
                  </a:lnTo>
                  <a:lnTo>
                    <a:pt x="1878" y="603"/>
                  </a:lnTo>
                  <a:lnTo>
                    <a:pt x="1880" y="605"/>
                  </a:lnTo>
                  <a:lnTo>
                    <a:pt x="1878" y="605"/>
                  </a:lnTo>
                  <a:lnTo>
                    <a:pt x="1877" y="605"/>
                  </a:lnTo>
                  <a:lnTo>
                    <a:pt x="1876" y="605"/>
                  </a:lnTo>
                  <a:lnTo>
                    <a:pt x="1875" y="605"/>
                  </a:lnTo>
                  <a:lnTo>
                    <a:pt x="1873" y="605"/>
                  </a:lnTo>
                  <a:lnTo>
                    <a:pt x="1872" y="605"/>
                  </a:lnTo>
                  <a:lnTo>
                    <a:pt x="1871" y="607"/>
                  </a:lnTo>
                  <a:lnTo>
                    <a:pt x="1871" y="607"/>
                  </a:lnTo>
                  <a:lnTo>
                    <a:pt x="1871" y="609"/>
                  </a:lnTo>
                  <a:lnTo>
                    <a:pt x="1872" y="612"/>
                  </a:lnTo>
                  <a:lnTo>
                    <a:pt x="1873" y="615"/>
                  </a:lnTo>
                  <a:lnTo>
                    <a:pt x="1875" y="618"/>
                  </a:lnTo>
                  <a:lnTo>
                    <a:pt x="1876" y="621"/>
                  </a:lnTo>
                  <a:lnTo>
                    <a:pt x="1877" y="625"/>
                  </a:lnTo>
                  <a:lnTo>
                    <a:pt x="1880" y="628"/>
                  </a:lnTo>
                  <a:lnTo>
                    <a:pt x="1882" y="629"/>
                  </a:lnTo>
                  <a:lnTo>
                    <a:pt x="1884" y="629"/>
                  </a:lnTo>
                  <a:lnTo>
                    <a:pt x="1887" y="630"/>
                  </a:lnTo>
                  <a:lnTo>
                    <a:pt x="1891" y="630"/>
                  </a:lnTo>
                  <a:lnTo>
                    <a:pt x="1894" y="634"/>
                  </a:lnTo>
                  <a:lnTo>
                    <a:pt x="1898" y="639"/>
                  </a:lnTo>
                  <a:lnTo>
                    <a:pt x="1901" y="645"/>
                  </a:lnTo>
                  <a:lnTo>
                    <a:pt x="1901" y="650"/>
                  </a:lnTo>
                  <a:lnTo>
                    <a:pt x="1901" y="651"/>
                  </a:lnTo>
                  <a:lnTo>
                    <a:pt x="1899" y="651"/>
                  </a:lnTo>
                  <a:lnTo>
                    <a:pt x="1897" y="651"/>
                  </a:lnTo>
                  <a:lnTo>
                    <a:pt x="1896" y="650"/>
                  </a:lnTo>
                  <a:lnTo>
                    <a:pt x="1893" y="649"/>
                  </a:lnTo>
                  <a:lnTo>
                    <a:pt x="1891" y="648"/>
                  </a:lnTo>
                  <a:lnTo>
                    <a:pt x="1886" y="645"/>
                  </a:lnTo>
                  <a:lnTo>
                    <a:pt x="1882" y="643"/>
                  </a:lnTo>
                  <a:lnTo>
                    <a:pt x="1877" y="640"/>
                  </a:lnTo>
                  <a:lnTo>
                    <a:pt x="1875" y="640"/>
                  </a:lnTo>
                  <a:lnTo>
                    <a:pt x="1872" y="640"/>
                  </a:lnTo>
                  <a:lnTo>
                    <a:pt x="1870" y="641"/>
                  </a:lnTo>
                  <a:lnTo>
                    <a:pt x="1868" y="641"/>
                  </a:lnTo>
                  <a:lnTo>
                    <a:pt x="1867" y="644"/>
                  </a:lnTo>
                  <a:lnTo>
                    <a:pt x="1867" y="645"/>
                  </a:lnTo>
                  <a:lnTo>
                    <a:pt x="1867" y="648"/>
                  </a:lnTo>
                  <a:lnTo>
                    <a:pt x="1867" y="650"/>
                  </a:lnTo>
                  <a:lnTo>
                    <a:pt x="1868" y="654"/>
                  </a:lnTo>
                  <a:lnTo>
                    <a:pt x="1870" y="656"/>
                  </a:lnTo>
                  <a:lnTo>
                    <a:pt x="1872" y="659"/>
                  </a:lnTo>
                  <a:lnTo>
                    <a:pt x="1875" y="661"/>
                  </a:lnTo>
                  <a:lnTo>
                    <a:pt x="1878" y="663"/>
                  </a:lnTo>
                  <a:lnTo>
                    <a:pt x="1882" y="665"/>
                  </a:lnTo>
                  <a:lnTo>
                    <a:pt x="1884" y="666"/>
                  </a:lnTo>
                  <a:lnTo>
                    <a:pt x="1887" y="669"/>
                  </a:lnTo>
                  <a:lnTo>
                    <a:pt x="1891" y="671"/>
                  </a:lnTo>
                  <a:lnTo>
                    <a:pt x="1893" y="675"/>
                  </a:lnTo>
                  <a:lnTo>
                    <a:pt x="1896" y="676"/>
                  </a:lnTo>
                  <a:lnTo>
                    <a:pt x="1897" y="680"/>
                  </a:lnTo>
                  <a:lnTo>
                    <a:pt x="1897" y="682"/>
                  </a:lnTo>
                  <a:lnTo>
                    <a:pt x="1896" y="685"/>
                  </a:lnTo>
                  <a:lnTo>
                    <a:pt x="1896" y="687"/>
                  </a:lnTo>
                  <a:lnTo>
                    <a:pt x="1894" y="689"/>
                  </a:lnTo>
                  <a:lnTo>
                    <a:pt x="1893" y="690"/>
                  </a:lnTo>
                  <a:lnTo>
                    <a:pt x="1892" y="692"/>
                  </a:lnTo>
                  <a:lnTo>
                    <a:pt x="1891" y="695"/>
                  </a:lnTo>
                  <a:lnTo>
                    <a:pt x="1889" y="697"/>
                  </a:lnTo>
                  <a:lnTo>
                    <a:pt x="1888" y="700"/>
                  </a:lnTo>
                  <a:lnTo>
                    <a:pt x="1882" y="701"/>
                  </a:lnTo>
                  <a:lnTo>
                    <a:pt x="1876" y="699"/>
                  </a:lnTo>
                  <a:lnTo>
                    <a:pt x="1868" y="695"/>
                  </a:lnTo>
                  <a:lnTo>
                    <a:pt x="1862" y="690"/>
                  </a:lnTo>
                  <a:lnTo>
                    <a:pt x="1856" y="685"/>
                  </a:lnTo>
                  <a:lnTo>
                    <a:pt x="1850" y="679"/>
                  </a:lnTo>
                  <a:lnTo>
                    <a:pt x="1843" y="674"/>
                  </a:lnTo>
                  <a:lnTo>
                    <a:pt x="1842" y="674"/>
                  </a:lnTo>
                  <a:lnTo>
                    <a:pt x="1841" y="674"/>
                  </a:lnTo>
                  <a:lnTo>
                    <a:pt x="1840" y="674"/>
                  </a:lnTo>
                  <a:lnTo>
                    <a:pt x="1840" y="675"/>
                  </a:lnTo>
                  <a:lnTo>
                    <a:pt x="1841" y="676"/>
                  </a:lnTo>
                  <a:lnTo>
                    <a:pt x="1841" y="677"/>
                  </a:lnTo>
                  <a:lnTo>
                    <a:pt x="1841" y="679"/>
                  </a:lnTo>
                  <a:lnTo>
                    <a:pt x="1840" y="680"/>
                  </a:lnTo>
                  <a:lnTo>
                    <a:pt x="1837" y="681"/>
                  </a:lnTo>
                  <a:lnTo>
                    <a:pt x="1836" y="681"/>
                  </a:lnTo>
                  <a:lnTo>
                    <a:pt x="1833" y="682"/>
                  </a:lnTo>
                  <a:lnTo>
                    <a:pt x="1832" y="684"/>
                  </a:lnTo>
                  <a:lnTo>
                    <a:pt x="1831" y="685"/>
                  </a:lnTo>
                  <a:lnTo>
                    <a:pt x="1830" y="687"/>
                  </a:lnTo>
                  <a:lnTo>
                    <a:pt x="1830" y="690"/>
                  </a:lnTo>
                  <a:lnTo>
                    <a:pt x="1832" y="691"/>
                  </a:lnTo>
                  <a:lnTo>
                    <a:pt x="1835" y="694"/>
                  </a:lnTo>
                  <a:lnTo>
                    <a:pt x="1837" y="696"/>
                  </a:lnTo>
                  <a:lnTo>
                    <a:pt x="1841" y="697"/>
                  </a:lnTo>
                  <a:lnTo>
                    <a:pt x="1843" y="700"/>
                  </a:lnTo>
                  <a:lnTo>
                    <a:pt x="1845" y="701"/>
                  </a:lnTo>
                  <a:lnTo>
                    <a:pt x="1845" y="704"/>
                  </a:lnTo>
                  <a:lnTo>
                    <a:pt x="1843" y="705"/>
                  </a:lnTo>
                  <a:lnTo>
                    <a:pt x="1843" y="706"/>
                  </a:lnTo>
                  <a:lnTo>
                    <a:pt x="1841" y="707"/>
                  </a:lnTo>
                  <a:lnTo>
                    <a:pt x="1840" y="707"/>
                  </a:lnTo>
                  <a:lnTo>
                    <a:pt x="1837" y="707"/>
                  </a:lnTo>
                  <a:lnTo>
                    <a:pt x="1836" y="709"/>
                  </a:lnTo>
                  <a:lnTo>
                    <a:pt x="1835" y="710"/>
                  </a:lnTo>
                  <a:lnTo>
                    <a:pt x="1833" y="711"/>
                  </a:lnTo>
                  <a:lnTo>
                    <a:pt x="1833" y="712"/>
                  </a:lnTo>
                  <a:lnTo>
                    <a:pt x="1835" y="715"/>
                  </a:lnTo>
                  <a:lnTo>
                    <a:pt x="1836" y="715"/>
                  </a:lnTo>
                  <a:lnTo>
                    <a:pt x="1838" y="716"/>
                  </a:lnTo>
                  <a:lnTo>
                    <a:pt x="1841" y="717"/>
                  </a:lnTo>
                  <a:lnTo>
                    <a:pt x="1845" y="718"/>
                  </a:lnTo>
                  <a:lnTo>
                    <a:pt x="1847" y="720"/>
                  </a:lnTo>
                  <a:lnTo>
                    <a:pt x="1850" y="721"/>
                  </a:lnTo>
                  <a:lnTo>
                    <a:pt x="1851" y="723"/>
                  </a:lnTo>
                  <a:lnTo>
                    <a:pt x="1852" y="728"/>
                  </a:lnTo>
                  <a:lnTo>
                    <a:pt x="1853" y="733"/>
                  </a:lnTo>
                  <a:lnTo>
                    <a:pt x="1856" y="737"/>
                  </a:lnTo>
                  <a:lnTo>
                    <a:pt x="1860" y="740"/>
                  </a:lnTo>
                  <a:lnTo>
                    <a:pt x="1863" y="743"/>
                  </a:lnTo>
                  <a:lnTo>
                    <a:pt x="1867" y="746"/>
                  </a:lnTo>
                  <a:lnTo>
                    <a:pt x="1870" y="750"/>
                  </a:lnTo>
                  <a:lnTo>
                    <a:pt x="1884" y="766"/>
                  </a:lnTo>
                  <a:lnTo>
                    <a:pt x="1892" y="772"/>
                  </a:lnTo>
                  <a:lnTo>
                    <a:pt x="1898" y="778"/>
                  </a:lnTo>
                  <a:lnTo>
                    <a:pt x="1903" y="787"/>
                  </a:lnTo>
                  <a:lnTo>
                    <a:pt x="1906" y="797"/>
                  </a:lnTo>
                  <a:lnTo>
                    <a:pt x="1907" y="801"/>
                  </a:lnTo>
                  <a:lnTo>
                    <a:pt x="1908" y="804"/>
                  </a:lnTo>
                  <a:lnTo>
                    <a:pt x="1911" y="808"/>
                  </a:lnTo>
                  <a:lnTo>
                    <a:pt x="1911" y="812"/>
                  </a:lnTo>
                  <a:lnTo>
                    <a:pt x="1913" y="818"/>
                  </a:lnTo>
                  <a:lnTo>
                    <a:pt x="1913" y="822"/>
                  </a:lnTo>
                  <a:lnTo>
                    <a:pt x="1914" y="827"/>
                  </a:lnTo>
                  <a:lnTo>
                    <a:pt x="1914" y="830"/>
                  </a:lnTo>
                  <a:lnTo>
                    <a:pt x="1917" y="842"/>
                  </a:lnTo>
                  <a:lnTo>
                    <a:pt x="1919" y="854"/>
                  </a:lnTo>
                  <a:lnTo>
                    <a:pt x="1919" y="854"/>
                  </a:lnTo>
                  <a:lnTo>
                    <a:pt x="1918" y="854"/>
                  </a:lnTo>
                  <a:lnTo>
                    <a:pt x="1917" y="853"/>
                  </a:lnTo>
                  <a:lnTo>
                    <a:pt x="1916" y="852"/>
                  </a:lnTo>
                  <a:lnTo>
                    <a:pt x="1914" y="850"/>
                  </a:lnTo>
                  <a:lnTo>
                    <a:pt x="1914" y="849"/>
                  </a:lnTo>
                  <a:lnTo>
                    <a:pt x="1914" y="848"/>
                  </a:lnTo>
                  <a:lnTo>
                    <a:pt x="1912" y="845"/>
                  </a:lnTo>
                  <a:lnTo>
                    <a:pt x="1911" y="843"/>
                  </a:lnTo>
                  <a:lnTo>
                    <a:pt x="1908" y="840"/>
                  </a:lnTo>
                  <a:lnTo>
                    <a:pt x="1907" y="838"/>
                  </a:lnTo>
                  <a:lnTo>
                    <a:pt x="1906" y="837"/>
                  </a:lnTo>
                  <a:lnTo>
                    <a:pt x="1904" y="837"/>
                  </a:lnTo>
                  <a:lnTo>
                    <a:pt x="1903" y="838"/>
                  </a:lnTo>
                  <a:lnTo>
                    <a:pt x="1902" y="839"/>
                  </a:lnTo>
                  <a:lnTo>
                    <a:pt x="1902" y="842"/>
                  </a:lnTo>
                  <a:lnTo>
                    <a:pt x="1901" y="843"/>
                  </a:lnTo>
                  <a:lnTo>
                    <a:pt x="1898" y="845"/>
                  </a:lnTo>
                  <a:lnTo>
                    <a:pt x="1893" y="843"/>
                  </a:lnTo>
                  <a:lnTo>
                    <a:pt x="1888" y="837"/>
                  </a:lnTo>
                  <a:lnTo>
                    <a:pt x="1882" y="829"/>
                  </a:lnTo>
                  <a:lnTo>
                    <a:pt x="1877" y="823"/>
                  </a:lnTo>
                  <a:lnTo>
                    <a:pt x="1875" y="817"/>
                  </a:lnTo>
                  <a:lnTo>
                    <a:pt x="1872" y="809"/>
                  </a:lnTo>
                  <a:lnTo>
                    <a:pt x="1870" y="801"/>
                  </a:lnTo>
                  <a:lnTo>
                    <a:pt x="1866" y="792"/>
                  </a:lnTo>
                  <a:lnTo>
                    <a:pt x="1858" y="786"/>
                  </a:lnTo>
                  <a:lnTo>
                    <a:pt x="1855" y="784"/>
                  </a:lnTo>
                  <a:lnTo>
                    <a:pt x="1851" y="783"/>
                  </a:lnTo>
                  <a:lnTo>
                    <a:pt x="1847" y="781"/>
                  </a:lnTo>
                  <a:lnTo>
                    <a:pt x="1843" y="778"/>
                  </a:lnTo>
                  <a:lnTo>
                    <a:pt x="1841" y="776"/>
                  </a:lnTo>
                  <a:lnTo>
                    <a:pt x="1837" y="773"/>
                  </a:lnTo>
                  <a:lnTo>
                    <a:pt x="1835" y="769"/>
                  </a:lnTo>
                  <a:lnTo>
                    <a:pt x="1830" y="766"/>
                  </a:lnTo>
                  <a:lnTo>
                    <a:pt x="1825" y="761"/>
                  </a:lnTo>
                  <a:lnTo>
                    <a:pt x="1820" y="757"/>
                  </a:lnTo>
                  <a:lnTo>
                    <a:pt x="1815" y="755"/>
                  </a:lnTo>
                  <a:lnTo>
                    <a:pt x="1812" y="753"/>
                  </a:lnTo>
                  <a:lnTo>
                    <a:pt x="1811" y="752"/>
                  </a:lnTo>
                  <a:lnTo>
                    <a:pt x="1810" y="751"/>
                  </a:lnTo>
                  <a:lnTo>
                    <a:pt x="1810" y="750"/>
                  </a:lnTo>
                  <a:lnTo>
                    <a:pt x="1807" y="747"/>
                  </a:lnTo>
                  <a:lnTo>
                    <a:pt x="1804" y="745"/>
                  </a:lnTo>
                  <a:lnTo>
                    <a:pt x="1801" y="745"/>
                  </a:lnTo>
                  <a:lnTo>
                    <a:pt x="1802" y="748"/>
                  </a:lnTo>
                  <a:lnTo>
                    <a:pt x="1805" y="752"/>
                  </a:lnTo>
                  <a:lnTo>
                    <a:pt x="1807" y="756"/>
                  </a:lnTo>
                  <a:lnTo>
                    <a:pt x="1811" y="758"/>
                  </a:lnTo>
                  <a:lnTo>
                    <a:pt x="1816" y="761"/>
                  </a:lnTo>
                  <a:lnTo>
                    <a:pt x="1820" y="762"/>
                  </a:lnTo>
                  <a:lnTo>
                    <a:pt x="1823" y="767"/>
                  </a:lnTo>
                  <a:lnTo>
                    <a:pt x="1828" y="772"/>
                  </a:lnTo>
                  <a:lnTo>
                    <a:pt x="1832" y="777"/>
                  </a:lnTo>
                  <a:lnTo>
                    <a:pt x="1838" y="781"/>
                  </a:lnTo>
                  <a:lnTo>
                    <a:pt x="1841" y="782"/>
                  </a:lnTo>
                  <a:lnTo>
                    <a:pt x="1843" y="783"/>
                  </a:lnTo>
                  <a:lnTo>
                    <a:pt x="1847" y="784"/>
                  </a:lnTo>
                  <a:lnTo>
                    <a:pt x="1851" y="786"/>
                  </a:lnTo>
                  <a:lnTo>
                    <a:pt x="1853" y="788"/>
                  </a:lnTo>
                  <a:lnTo>
                    <a:pt x="1856" y="791"/>
                  </a:lnTo>
                  <a:lnTo>
                    <a:pt x="1857" y="793"/>
                  </a:lnTo>
                  <a:lnTo>
                    <a:pt x="1858" y="796"/>
                  </a:lnTo>
                  <a:lnTo>
                    <a:pt x="1857" y="797"/>
                  </a:lnTo>
                  <a:lnTo>
                    <a:pt x="1857" y="798"/>
                  </a:lnTo>
                  <a:lnTo>
                    <a:pt x="1856" y="799"/>
                  </a:lnTo>
                  <a:lnTo>
                    <a:pt x="1853" y="799"/>
                  </a:lnTo>
                  <a:lnTo>
                    <a:pt x="1852" y="801"/>
                  </a:lnTo>
                  <a:lnTo>
                    <a:pt x="1851" y="802"/>
                  </a:lnTo>
                  <a:lnTo>
                    <a:pt x="1850" y="803"/>
                  </a:lnTo>
                  <a:lnTo>
                    <a:pt x="1848" y="804"/>
                  </a:lnTo>
                  <a:lnTo>
                    <a:pt x="1846" y="804"/>
                  </a:lnTo>
                  <a:lnTo>
                    <a:pt x="1843" y="804"/>
                  </a:lnTo>
                  <a:lnTo>
                    <a:pt x="1843" y="804"/>
                  </a:lnTo>
                  <a:lnTo>
                    <a:pt x="1842" y="803"/>
                  </a:lnTo>
                  <a:lnTo>
                    <a:pt x="1840" y="802"/>
                  </a:lnTo>
                  <a:lnTo>
                    <a:pt x="1838" y="802"/>
                  </a:lnTo>
                  <a:lnTo>
                    <a:pt x="1837" y="801"/>
                  </a:lnTo>
                  <a:lnTo>
                    <a:pt x="1836" y="801"/>
                  </a:lnTo>
                  <a:lnTo>
                    <a:pt x="1836" y="802"/>
                  </a:lnTo>
                  <a:lnTo>
                    <a:pt x="1837" y="804"/>
                  </a:lnTo>
                  <a:lnTo>
                    <a:pt x="1840" y="807"/>
                  </a:lnTo>
                  <a:lnTo>
                    <a:pt x="1843" y="809"/>
                  </a:lnTo>
                  <a:lnTo>
                    <a:pt x="1846" y="812"/>
                  </a:lnTo>
                  <a:lnTo>
                    <a:pt x="1850" y="813"/>
                  </a:lnTo>
                  <a:lnTo>
                    <a:pt x="1851" y="814"/>
                  </a:lnTo>
                  <a:lnTo>
                    <a:pt x="1853" y="817"/>
                  </a:lnTo>
                  <a:lnTo>
                    <a:pt x="1855" y="818"/>
                  </a:lnTo>
                  <a:lnTo>
                    <a:pt x="1855" y="819"/>
                  </a:lnTo>
                  <a:lnTo>
                    <a:pt x="1855" y="819"/>
                  </a:lnTo>
                  <a:lnTo>
                    <a:pt x="1853" y="820"/>
                  </a:lnTo>
                  <a:lnTo>
                    <a:pt x="1852" y="820"/>
                  </a:lnTo>
                  <a:lnTo>
                    <a:pt x="1850" y="820"/>
                  </a:lnTo>
                  <a:lnTo>
                    <a:pt x="1848" y="820"/>
                  </a:lnTo>
                  <a:lnTo>
                    <a:pt x="1847" y="819"/>
                  </a:lnTo>
                  <a:lnTo>
                    <a:pt x="1846" y="819"/>
                  </a:lnTo>
                  <a:lnTo>
                    <a:pt x="1846" y="822"/>
                  </a:lnTo>
                  <a:lnTo>
                    <a:pt x="1846" y="823"/>
                  </a:lnTo>
                  <a:lnTo>
                    <a:pt x="1847" y="824"/>
                  </a:lnTo>
                  <a:lnTo>
                    <a:pt x="1850" y="827"/>
                  </a:lnTo>
                  <a:lnTo>
                    <a:pt x="1851" y="827"/>
                  </a:lnTo>
                  <a:lnTo>
                    <a:pt x="1851" y="828"/>
                  </a:lnTo>
                  <a:lnTo>
                    <a:pt x="1853" y="830"/>
                  </a:lnTo>
                  <a:lnTo>
                    <a:pt x="1855" y="833"/>
                  </a:lnTo>
                  <a:lnTo>
                    <a:pt x="1856" y="835"/>
                  </a:lnTo>
                  <a:lnTo>
                    <a:pt x="1860" y="838"/>
                  </a:lnTo>
                  <a:lnTo>
                    <a:pt x="1862" y="839"/>
                  </a:lnTo>
                  <a:lnTo>
                    <a:pt x="1865" y="839"/>
                  </a:lnTo>
                  <a:lnTo>
                    <a:pt x="1868" y="838"/>
                  </a:lnTo>
                  <a:lnTo>
                    <a:pt x="1870" y="838"/>
                  </a:lnTo>
                  <a:lnTo>
                    <a:pt x="1872" y="838"/>
                  </a:lnTo>
                  <a:lnTo>
                    <a:pt x="1875" y="838"/>
                  </a:lnTo>
                  <a:lnTo>
                    <a:pt x="1880" y="842"/>
                  </a:lnTo>
                  <a:lnTo>
                    <a:pt x="1884" y="845"/>
                  </a:lnTo>
                  <a:lnTo>
                    <a:pt x="1891" y="848"/>
                  </a:lnTo>
                  <a:lnTo>
                    <a:pt x="1893" y="849"/>
                  </a:lnTo>
                  <a:lnTo>
                    <a:pt x="1896" y="852"/>
                  </a:lnTo>
                  <a:lnTo>
                    <a:pt x="1901" y="854"/>
                  </a:lnTo>
                  <a:lnTo>
                    <a:pt x="1903" y="857"/>
                  </a:lnTo>
                  <a:lnTo>
                    <a:pt x="1907" y="858"/>
                  </a:lnTo>
                  <a:lnTo>
                    <a:pt x="1909" y="860"/>
                  </a:lnTo>
                  <a:lnTo>
                    <a:pt x="1912" y="863"/>
                  </a:lnTo>
                  <a:lnTo>
                    <a:pt x="1913" y="865"/>
                  </a:lnTo>
                  <a:lnTo>
                    <a:pt x="1914" y="869"/>
                  </a:lnTo>
                  <a:lnTo>
                    <a:pt x="1913" y="871"/>
                  </a:lnTo>
                  <a:lnTo>
                    <a:pt x="1912" y="874"/>
                  </a:lnTo>
                  <a:lnTo>
                    <a:pt x="1909" y="876"/>
                  </a:lnTo>
                  <a:lnTo>
                    <a:pt x="1907" y="878"/>
                  </a:lnTo>
                  <a:lnTo>
                    <a:pt x="1903" y="880"/>
                  </a:lnTo>
                  <a:lnTo>
                    <a:pt x="1901" y="881"/>
                  </a:lnTo>
                  <a:lnTo>
                    <a:pt x="1899" y="883"/>
                  </a:lnTo>
                  <a:lnTo>
                    <a:pt x="1898" y="885"/>
                  </a:lnTo>
                  <a:lnTo>
                    <a:pt x="1897" y="889"/>
                  </a:lnTo>
                  <a:lnTo>
                    <a:pt x="1896" y="893"/>
                  </a:lnTo>
                  <a:lnTo>
                    <a:pt x="1893" y="895"/>
                  </a:lnTo>
                  <a:lnTo>
                    <a:pt x="1892" y="895"/>
                  </a:lnTo>
                  <a:lnTo>
                    <a:pt x="1889" y="896"/>
                  </a:lnTo>
                  <a:lnTo>
                    <a:pt x="1887" y="896"/>
                  </a:lnTo>
                  <a:lnTo>
                    <a:pt x="1884" y="896"/>
                  </a:lnTo>
                  <a:lnTo>
                    <a:pt x="1882" y="898"/>
                  </a:lnTo>
                  <a:lnTo>
                    <a:pt x="1878" y="904"/>
                  </a:lnTo>
                  <a:lnTo>
                    <a:pt x="1875" y="911"/>
                  </a:lnTo>
                  <a:lnTo>
                    <a:pt x="1871" y="917"/>
                  </a:lnTo>
                  <a:lnTo>
                    <a:pt x="1866" y="922"/>
                  </a:lnTo>
                  <a:lnTo>
                    <a:pt x="1858" y="924"/>
                  </a:lnTo>
                  <a:lnTo>
                    <a:pt x="1851" y="922"/>
                  </a:lnTo>
                  <a:lnTo>
                    <a:pt x="1841" y="924"/>
                  </a:lnTo>
                  <a:lnTo>
                    <a:pt x="1833" y="926"/>
                  </a:lnTo>
                  <a:lnTo>
                    <a:pt x="1831" y="926"/>
                  </a:lnTo>
                  <a:lnTo>
                    <a:pt x="1827" y="926"/>
                  </a:lnTo>
                  <a:lnTo>
                    <a:pt x="1825" y="927"/>
                  </a:lnTo>
                  <a:lnTo>
                    <a:pt x="1822" y="929"/>
                  </a:lnTo>
                  <a:lnTo>
                    <a:pt x="1820" y="930"/>
                  </a:lnTo>
                  <a:lnTo>
                    <a:pt x="1817" y="931"/>
                  </a:lnTo>
                  <a:lnTo>
                    <a:pt x="1815" y="934"/>
                  </a:lnTo>
                  <a:lnTo>
                    <a:pt x="1812" y="935"/>
                  </a:lnTo>
                  <a:lnTo>
                    <a:pt x="1809" y="936"/>
                  </a:lnTo>
                  <a:lnTo>
                    <a:pt x="1806" y="936"/>
                  </a:lnTo>
                  <a:lnTo>
                    <a:pt x="1802" y="935"/>
                  </a:lnTo>
                  <a:lnTo>
                    <a:pt x="1799" y="932"/>
                  </a:lnTo>
                  <a:lnTo>
                    <a:pt x="1796" y="929"/>
                  </a:lnTo>
                  <a:lnTo>
                    <a:pt x="1792" y="925"/>
                  </a:lnTo>
                  <a:lnTo>
                    <a:pt x="1790" y="921"/>
                  </a:lnTo>
                  <a:lnTo>
                    <a:pt x="1786" y="919"/>
                  </a:lnTo>
                  <a:lnTo>
                    <a:pt x="1784" y="916"/>
                  </a:lnTo>
                  <a:lnTo>
                    <a:pt x="1782" y="920"/>
                  </a:lnTo>
                  <a:lnTo>
                    <a:pt x="1782" y="924"/>
                  </a:lnTo>
                  <a:lnTo>
                    <a:pt x="1784" y="926"/>
                  </a:lnTo>
                  <a:lnTo>
                    <a:pt x="1785" y="929"/>
                  </a:lnTo>
                  <a:lnTo>
                    <a:pt x="1786" y="931"/>
                  </a:lnTo>
                  <a:lnTo>
                    <a:pt x="1789" y="935"/>
                  </a:lnTo>
                  <a:lnTo>
                    <a:pt x="1789" y="937"/>
                  </a:lnTo>
                  <a:lnTo>
                    <a:pt x="1790" y="939"/>
                  </a:lnTo>
                  <a:lnTo>
                    <a:pt x="1789" y="941"/>
                  </a:lnTo>
                  <a:lnTo>
                    <a:pt x="1786" y="942"/>
                  </a:lnTo>
                  <a:lnTo>
                    <a:pt x="1784" y="945"/>
                  </a:lnTo>
                  <a:lnTo>
                    <a:pt x="1780" y="947"/>
                  </a:lnTo>
                  <a:lnTo>
                    <a:pt x="1775" y="949"/>
                  </a:lnTo>
                  <a:lnTo>
                    <a:pt x="1770" y="950"/>
                  </a:lnTo>
                  <a:lnTo>
                    <a:pt x="1767" y="951"/>
                  </a:lnTo>
                  <a:lnTo>
                    <a:pt x="1765" y="952"/>
                  </a:lnTo>
                  <a:lnTo>
                    <a:pt x="1765" y="955"/>
                  </a:lnTo>
                  <a:lnTo>
                    <a:pt x="1765" y="956"/>
                  </a:lnTo>
                  <a:lnTo>
                    <a:pt x="1765" y="960"/>
                  </a:lnTo>
                  <a:lnTo>
                    <a:pt x="1765" y="962"/>
                  </a:lnTo>
                  <a:lnTo>
                    <a:pt x="1765" y="973"/>
                  </a:lnTo>
                  <a:lnTo>
                    <a:pt x="1764" y="983"/>
                  </a:lnTo>
                  <a:lnTo>
                    <a:pt x="1762" y="991"/>
                  </a:lnTo>
                  <a:lnTo>
                    <a:pt x="1762" y="995"/>
                  </a:lnTo>
                  <a:lnTo>
                    <a:pt x="1761" y="997"/>
                  </a:lnTo>
                  <a:lnTo>
                    <a:pt x="1760" y="998"/>
                  </a:lnTo>
                  <a:lnTo>
                    <a:pt x="1757" y="1000"/>
                  </a:lnTo>
                  <a:lnTo>
                    <a:pt x="1756" y="1001"/>
                  </a:lnTo>
                  <a:lnTo>
                    <a:pt x="1755" y="1002"/>
                  </a:lnTo>
                  <a:lnTo>
                    <a:pt x="1751" y="1003"/>
                  </a:lnTo>
                  <a:lnTo>
                    <a:pt x="1750" y="1006"/>
                  </a:lnTo>
                  <a:lnTo>
                    <a:pt x="1747" y="1008"/>
                  </a:lnTo>
                  <a:lnTo>
                    <a:pt x="1747" y="1011"/>
                  </a:lnTo>
                  <a:lnTo>
                    <a:pt x="1746" y="1014"/>
                  </a:lnTo>
                  <a:lnTo>
                    <a:pt x="1744" y="1017"/>
                  </a:lnTo>
                  <a:lnTo>
                    <a:pt x="1741" y="1019"/>
                  </a:lnTo>
                  <a:lnTo>
                    <a:pt x="1736" y="1023"/>
                  </a:lnTo>
                  <a:lnTo>
                    <a:pt x="1735" y="1023"/>
                  </a:lnTo>
                  <a:lnTo>
                    <a:pt x="1733" y="1022"/>
                  </a:lnTo>
                  <a:lnTo>
                    <a:pt x="1731" y="1022"/>
                  </a:lnTo>
                  <a:lnTo>
                    <a:pt x="1729" y="1021"/>
                  </a:lnTo>
                  <a:lnTo>
                    <a:pt x="1728" y="1019"/>
                  </a:lnTo>
                  <a:lnTo>
                    <a:pt x="1726" y="1019"/>
                  </a:lnTo>
                  <a:lnTo>
                    <a:pt x="1724" y="1022"/>
                  </a:lnTo>
                  <a:lnTo>
                    <a:pt x="1723" y="1023"/>
                  </a:lnTo>
                  <a:lnTo>
                    <a:pt x="1723" y="1024"/>
                  </a:lnTo>
                  <a:lnTo>
                    <a:pt x="1721" y="1027"/>
                  </a:lnTo>
                  <a:lnTo>
                    <a:pt x="1721" y="1028"/>
                  </a:lnTo>
                  <a:lnTo>
                    <a:pt x="1720" y="1028"/>
                  </a:lnTo>
                  <a:lnTo>
                    <a:pt x="1718" y="1028"/>
                  </a:lnTo>
                  <a:lnTo>
                    <a:pt x="1715" y="1027"/>
                  </a:lnTo>
                  <a:lnTo>
                    <a:pt x="1713" y="1026"/>
                  </a:lnTo>
                  <a:lnTo>
                    <a:pt x="1710" y="1024"/>
                  </a:lnTo>
                  <a:lnTo>
                    <a:pt x="1708" y="1022"/>
                  </a:lnTo>
                  <a:lnTo>
                    <a:pt x="1706" y="1019"/>
                  </a:lnTo>
                  <a:lnTo>
                    <a:pt x="1708" y="1017"/>
                  </a:lnTo>
                  <a:lnTo>
                    <a:pt x="1708" y="1016"/>
                  </a:lnTo>
                  <a:lnTo>
                    <a:pt x="1709" y="1013"/>
                  </a:lnTo>
                  <a:lnTo>
                    <a:pt x="1710" y="1011"/>
                  </a:lnTo>
                  <a:lnTo>
                    <a:pt x="1710" y="1007"/>
                  </a:lnTo>
                  <a:lnTo>
                    <a:pt x="1710" y="1006"/>
                  </a:lnTo>
                  <a:lnTo>
                    <a:pt x="1709" y="1005"/>
                  </a:lnTo>
                  <a:lnTo>
                    <a:pt x="1708" y="1005"/>
                  </a:lnTo>
                  <a:lnTo>
                    <a:pt x="1705" y="1005"/>
                  </a:lnTo>
                  <a:lnTo>
                    <a:pt x="1704" y="1005"/>
                  </a:lnTo>
                  <a:lnTo>
                    <a:pt x="1703" y="1006"/>
                  </a:lnTo>
                  <a:lnTo>
                    <a:pt x="1703" y="1007"/>
                  </a:lnTo>
                  <a:lnTo>
                    <a:pt x="1701" y="1011"/>
                  </a:lnTo>
                  <a:lnTo>
                    <a:pt x="1701" y="1014"/>
                  </a:lnTo>
                  <a:lnTo>
                    <a:pt x="1701" y="1018"/>
                  </a:lnTo>
                  <a:lnTo>
                    <a:pt x="1701" y="1021"/>
                  </a:lnTo>
                  <a:lnTo>
                    <a:pt x="1700" y="1022"/>
                  </a:lnTo>
                  <a:lnTo>
                    <a:pt x="1698" y="1024"/>
                  </a:lnTo>
                  <a:lnTo>
                    <a:pt x="1694" y="1026"/>
                  </a:lnTo>
                  <a:lnTo>
                    <a:pt x="1693" y="1026"/>
                  </a:lnTo>
                  <a:lnTo>
                    <a:pt x="1690" y="1028"/>
                  </a:lnTo>
                  <a:lnTo>
                    <a:pt x="1689" y="1029"/>
                  </a:lnTo>
                  <a:lnTo>
                    <a:pt x="1686" y="1031"/>
                  </a:lnTo>
                  <a:lnTo>
                    <a:pt x="1684" y="1031"/>
                  </a:lnTo>
                  <a:lnTo>
                    <a:pt x="1680" y="1031"/>
                  </a:lnTo>
                  <a:lnTo>
                    <a:pt x="1678" y="1032"/>
                  </a:lnTo>
                  <a:lnTo>
                    <a:pt x="1675" y="1033"/>
                  </a:lnTo>
                  <a:lnTo>
                    <a:pt x="1674" y="1036"/>
                  </a:lnTo>
                  <a:lnTo>
                    <a:pt x="1673" y="1038"/>
                  </a:lnTo>
                  <a:lnTo>
                    <a:pt x="1673" y="1039"/>
                  </a:lnTo>
                  <a:lnTo>
                    <a:pt x="1673" y="1042"/>
                  </a:lnTo>
                  <a:lnTo>
                    <a:pt x="1671" y="1044"/>
                  </a:lnTo>
                  <a:lnTo>
                    <a:pt x="1671" y="1046"/>
                  </a:lnTo>
                  <a:lnTo>
                    <a:pt x="1670" y="1047"/>
                  </a:lnTo>
                  <a:lnTo>
                    <a:pt x="1669" y="1048"/>
                  </a:lnTo>
                  <a:lnTo>
                    <a:pt x="1668" y="1048"/>
                  </a:lnTo>
                  <a:lnTo>
                    <a:pt x="1666" y="1049"/>
                  </a:lnTo>
                  <a:lnTo>
                    <a:pt x="1665" y="1051"/>
                  </a:lnTo>
                  <a:lnTo>
                    <a:pt x="1665" y="1052"/>
                  </a:lnTo>
                  <a:lnTo>
                    <a:pt x="1668" y="1052"/>
                  </a:lnTo>
                  <a:lnTo>
                    <a:pt x="1669" y="1053"/>
                  </a:lnTo>
                  <a:lnTo>
                    <a:pt x="1671" y="1056"/>
                  </a:lnTo>
                  <a:lnTo>
                    <a:pt x="1673" y="1057"/>
                  </a:lnTo>
                  <a:lnTo>
                    <a:pt x="1674" y="1059"/>
                  </a:lnTo>
                  <a:lnTo>
                    <a:pt x="1671" y="1060"/>
                  </a:lnTo>
                  <a:lnTo>
                    <a:pt x="1669" y="1060"/>
                  </a:lnTo>
                  <a:lnTo>
                    <a:pt x="1666" y="1059"/>
                  </a:lnTo>
                  <a:lnTo>
                    <a:pt x="1665" y="1059"/>
                  </a:lnTo>
                  <a:lnTo>
                    <a:pt x="1663" y="1059"/>
                  </a:lnTo>
                  <a:lnTo>
                    <a:pt x="1662" y="1059"/>
                  </a:lnTo>
                  <a:lnTo>
                    <a:pt x="1659" y="1060"/>
                  </a:lnTo>
                  <a:lnTo>
                    <a:pt x="1657" y="1062"/>
                  </a:lnTo>
                  <a:lnTo>
                    <a:pt x="1654" y="1063"/>
                  </a:lnTo>
                  <a:lnTo>
                    <a:pt x="1654" y="1065"/>
                  </a:lnTo>
                  <a:lnTo>
                    <a:pt x="1654" y="1068"/>
                  </a:lnTo>
                  <a:lnTo>
                    <a:pt x="1655" y="1070"/>
                  </a:lnTo>
                  <a:lnTo>
                    <a:pt x="1658" y="1074"/>
                  </a:lnTo>
                  <a:lnTo>
                    <a:pt x="1660" y="1075"/>
                  </a:lnTo>
                  <a:lnTo>
                    <a:pt x="1663" y="1077"/>
                  </a:lnTo>
                  <a:lnTo>
                    <a:pt x="1664" y="1079"/>
                  </a:lnTo>
                  <a:lnTo>
                    <a:pt x="1666" y="1080"/>
                  </a:lnTo>
                  <a:lnTo>
                    <a:pt x="1668" y="1082"/>
                  </a:lnTo>
                  <a:lnTo>
                    <a:pt x="1669" y="1084"/>
                  </a:lnTo>
                  <a:lnTo>
                    <a:pt x="1668" y="1085"/>
                  </a:lnTo>
                  <a:lnTo>
                    <a:pt x="1666" y="1087"/>
                  </a:lnTo>
                  <a:lnTo>
                    <a:pt x="1663" y="1088"/>
                  </a:lnTo>
                  <a:lnTo>
                    <a:pt x="1662" y="1089"/>
                  </a:lnTo>
                  <a:lnTo>
                    <a:pt x="1660" y="1092"/>
                  </a:lnTo>
                  <a:lnTo>
                    <a:pt x="1660" y="1094"/>
                  </a:lnTo>
                  <a:lnTo>
                    <a:pt x="1660" y="1098"/>
                  </a:lnTo>
                  <a:lnTo>
                    <a:pt x="1662" y="1100"/>
                  </a:lnTo>
                  <a:lnTo>
                    <a:pt x="1663" y="1103"/>
                  </a:lnTo>
                  <a:lnTo>
                    <a:pt x="1668" y="1109"/>
                  </a:lnTo>
                  <a:lnTo>
                    <a:pt x="1669" y="1116"/>
                  </a:lnTo>
                  <a:lnTo>
                    <a:pt x="1668" y="1124"/>
                  </a:lnTo>
                  <a:lnTo>
                    <a:pt x="1666" y="1129"/>
                  </a:lnTo>
                  <a:lnTo>
                    <a:pt x="1664" y="1134"/>
                  </a:lnTo>
                  <a:lnTo>
                    <a:pt x="1662" y="1138"/>
                  </a:lnTo>
                  <a:lnTo>
                    <a:pt x="1658" y="1140"/>
                  </a:lnTo>
                  <a:lnTo>
                    <a:pt x="1657" y="1141"/>
                  </a:lnTo>
                  <a:lnTo>
                    <a:pt x="1655" y="1145"/>
                  </a:lnTo>
                  <a:lnTo>
                    <a:pt x="1655" y="1149"/>
                  </a:lnTo>
                  <a:lnTo>
                    <a:pt x="1655" y="1154"/>
                  </a:lnTo>
                  <a:lnTo>
                    <a:pt x="1655" y="1157"/>
                  </a:lnTo>
                  <a:lnTo>
                    <a:pt x="1655" y="1160"/>
                  </a:lnTo>
                  <a:lnTo>
                    <a:pt x="1655" y="1162"/>
                  </a:lnTo>
                  <a:lnTo>
                    <a:pt x="1654" y="1164"/>
                  </a:lnTo>
                  <a:lnTo>
                    <a:pt x="1652" y="1164"/>
                  </a:lnTo>
                  <a:lnTo>
                    <a:pt x="1649" y="1164"/>
                  </a:lnTo>
                  <a:lnTo>
                    <a:pt x="1647" y="1164"/>
                  </a:lnTo>
                  <a:lnTo>
                    <a:pt x="1644" y="1165"/>
                  </a:lnTo>
                  <a:lnTo>
                    <a:pt x="1643" y="1165"/>
                  </a:lnTo>
                  <a:lnTo>
                    <a:pt x="1640" y="1166"/>
                  </a:lnTo>
                  <a:lnTo>
                    <a:pt x="1639" y="1169"/>
                  </a:lnTo>
                  <a:lnTo>
                    <a:pt x="1640" y="1175"/>
                  </a:lnTo>
                  <a:lnTo>
                    <a:pt x="1643" y="1182"/>
                  </a:lnTo>
                  <a:lnTo>
                    <a:pt x="1645" y="1189"/>
                  </a:lnTo>
                  <a:lnTo>
                    <a:pt x="1648" y="1201"/>
                  </a:lnTo>
                  <a:lnTo>
                    <a:pt x="1650" y="1212"/>
                  </a:lnTo>
                  <a:lnTo>
                    <a:pt x="1650" y="1216"/>
                  </a:lnTo>
                  <a:lnTo>
                    <a:pt x="1650" y="1218"/>
                  </a:lnTo>
                  <a:lnTo>
                    <a:pt x="1649" y="1222"/>
                  </a:lnTo>
                  <a:lnTo>
                    <a:pt x="1648" y="1225"/>
                  </a:lnTo>
                  <a:lnTo>
                    <a:pt x="1647" y="1227"/>
                  </a:lnTo>
                  <a:lnTo>
                    <a:pt x="1645" y="1231"/>
                  </a:lnTo>
                  <a:lnTo>
                    <a:pt x="1642" y="1237"/>
                  </a:lnTo>
                  <a:lnTo>
                    <a:pt x="1640" y="1243"/>
                  </a:lnTo>
                  <a:lnTo>
                    <a:pt x="1639" y="1252"/>
                  </a:lnTo>
                  <a:lnTo>
                    <a:pt x="1640" y="1257"/>
                  </a:lnTo>
                  <a:lnTo>
                    <a:pt x="1640" y="1264"/>
                  </a:lnTo>
                  <a:lnTo>
                    <a:pt x="1640" y="1272"/>
                  </a:lnTo>
                  <a:lnTo>
                    <a:pt x="1640" y="1279"/>
                  </a:lnTo>
                  <a:lnTo>
                    <a:pt x="1639" y="1286"/>
                  </a:lnTo>
                  <a:lnTo>
                    <a:pt x="1637" y="1288"/>
                  </a:lnTo>
                  <a:lnTo>
                    <a:pt x="1632" y="1286"/>
                  </a:lnTo>
                  <a:lnTo>
                    <a:pt x="1629" y="1283"/>
                  </a:lnTo>
                  <a:lnTo>
                    <a:pt x="1625" y="1281"/>
                  </a:lnTo>
                  <a:lnTo>
                    <a:pt x="1623" y="1279"/>
                  </a:lnTo>
                  <a:lnTo>
                    <a:pt x="1619" y="1281"/>
                  </a:lnTo>
                  <a:lnTo>
                    <a:pt x="1617" y="1283"/>
                  </a:lnTo>
                  <a:lnTo>
                    <a:pt x="1615" y="1284"/>
                  </a:lnTo>
                  <a:lnTo>
                    <a:pt x="1614" y="1286"/>
                  </a:lnTo>
                  <a:lnTo>
                    <a:pt x="1613" y="1288"/>
                  </a:lnTo>
                  <a:lnTo>
                    <a:pt x="1612" y="1289"/>
                  </a:lnTo>
                  <a:lnTo>
                    <a:pt x="1610" y="1291"/>
                  </a:lnTo>
                  <a:lnTo>
                    <a:pt x="1609" y="1291"/>
                  </a:lnTo>
                  <a:lnTo>
                    <a:pt x="1608" y="1291"/>
                  </a:lnTo>
                  <a:lnTo>
                    <a:pt x="1605" y="1288"/>
                  </a:lnTo>
                  <a:lnTo>
                    <a:pt x="1603" y="1286"/>
                  </a:lnTo>
                  <a:lnTo>
                    <a:pt x="1602" y="1283"/>
                  </a:lnTo>
                  <a:lnTo>
                    <a:pt x="1600" y="1279"/>
                  </a:lnTo>
                  <a:lnTo>
                    <a:pt x="1602" y="1277"/>
                  </a:lnTo>
                  <a:lnTo>
                    <a:pt x="1602" y="1273"/>
                  </a:lnTo>
                  <a:lnTo>
                    <a:pt x="1600" y="1269"/>
                  </a:lnTo>
                  <a:lnTo>
                    <a:pt x="1599" y="1268"/>
                  </a:lnTo>
                  <a:lnTo>
                    <a:pt x="1598" y="1267"/>
                  </a:lnTo>
                  <a:lnTo>
                    <a:pt x="1595" y="1266"/>
                  </a:lnTo>
                  <a:lnTo>
                    <a:pt x="1593" y="1264"/>
                  </a:lnTo>
                  <a:lnTo>
                    <a:pt x="1591" y="1263"/>
                  </a:lnTo>
                  <a:lnTo>
                    <a:pt x="1589" y="1263"/>
                  </a:lnTo>
                  <a:lnTo>
                    <a:pt x="1587" y="1262"/>
                  </a:lnTo>
                  <a:lnTo>
                    <a:pt x="1584" y="1261"/>
                  </a:lnTo>
                  <a:lnTo>
                    <a:pt x="1583" y="1258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79" y="1250"/>
                  </a:lnTo>
                  <a:lnTo>
                    <a:pt x="1578" y="1247"/>
                  </a:lnTo>
                  <a:lnTo>
                    <a:pt x="1576" y="1246"/>
                  </a:lnTo>
                  <a:lnTo>
                    <a:pt x="1573" y="1245"/>
                  </a:lnTo>
                  <a:lnTo>
                    <a:pt x="1569" y="1245"/>
                  </a:lnTo>
                  <a:lnTo>
                    <a:pt x="1567" y="1243"/>
                  </a:lnTo>
                  <a:lnTo>
                    <a:pt x="1564" y="1243"/>
                  </a:lnTo>
                  <a:lnTo>
                    <a:pt x="1561" y="1243"/>
                  </a:lnTo>
                  <a:lnTo>
                    <a:pt x="1558" y="1243"/>
                  </a:lnTo>
                  <a:lnTo>
                    <a:pt x="1557" y="1245"/>
                  </a:lnTo>
                  <a:lnTo>
                    <a:pt x="1556" y="1246"/>
                  </a:lnTo>
                  <a:lnTo>
                    <a:pt x="1554" y="1248"/>
                  </a:lnTo>
                  <a:lnTo>
                    <a:pt x="1553" y="1250"/>
                  </a:lnTo>
                  <a:lnTo>
                    <a:pt x="1552" y="1252"/>
                  </a:lnTo>
                  <a:lnTo>
                    <a:pt x="1551" y="1254"/>
                  </a:lnTo>
                  <a:lnTo>
                    <a:pt x="1549" y="1254"/>
                  </a:lnTo>
                  <a:lnTo>
                    <a:pt x="1549" y="1254"/>
                  </a:lnTo>
                  <a:lnTo>
                    <a:pt x="1549" y="1252"/>
                  </a:lnTo>
                  <a:lnTo>
                    <a:pt x="1548" y="1250"/>
                  </a:lnTo>
                  <a:lnTo>
                    <a:pt x="1548" y="1247"/>
                  </a:lnTo>
                  <a:lnTo>
                    <a:pt x="1548" y="1243"/>
                  </a:lnTo>
                  <a:lnTo>
                    <a:pt x="1548" y="1242"/>
                  </a:lnTo>
                  <a:lnTo>
                    <a:pt x="1548" y="1241"/>
                  </a:lnTo>
                  <a:lnTo>
                    <a:pt x="1548" y="1237"/>
                  </a:lnTo>
                  <a:lnTo>
                    <a:pt x="1546" y="1235"/>
                  </a:lnTo>
                  <a:lnTo>
                    <a:pt x="1543" y="1232"/>
                  </a:lnTo>
                  <a:lnTo>
                    <a:pt x="1541" y="1231"/>
                  </a:lnTo>
                  <a:lnTo>
                    <a:pt x="1538" y="1230"/>
                  </a:lnTo>
                  <a:lnTo>
                    <a:pt x="1536" y="1228"/>
                  </a:lnTo>
                  <a:lnTo>
                    <a:pt x="1529" y="1225"/>
                  </a:lnTo>
                  <a:lnTo>
                    <a:pt x="1526" y="1220"/>
                  </a:lnTo>
                  <a:lnTo>
                    <a:pt x="1522" y="1215"/>
                  </a:lnTo>
                  <a:lnTo>
                    <a:pt x="1517" y="1204"/>
                  </a:lnTo>
                  <a:lnTo>
                    <a:pt x="1511" y="1194"/>
                  </a:lnTo>
                  <a:lnTo>
                    <a:pt x="1503" y="1181"/>
                  </a:lnTo>
                  <a:lnTo>
                    <a:pt x="1500" y="1167"/>
                  </a:lnTo>
                  <a:lnTo>
                    <a:pt x="1496" y="1154"/>
                  </a:lnTo>
                  <a:lnTo>
                    <a:pt x="1491" y="1143"/>
                  </a:lnTo>
                  <a:lnTo>
                    <a:pt x="1483" y="1129"/>
                  </a:lnTo>
                  <a:lnTo>
                    <a:pt x="1476" y="1118"/>
                  </a:lnTo>
                  <a:lnTo>
                    <a:pt x="1471" y="1104"/>
                  </a:lnTo>
                  <a:lnTo>
                    <a:pt x="1470" y="1090"/>
                  </a:lnTo>
                  <a:lnTo>
                    <a:pt x="1471" y="1085"/>
                  </a:lnTo>
                  <a:lnTo>
                    <a:pt x="1475" y="1079"/>
                  </a:lnTo>
                  <a:lnTo>
                    <a:pt x="1477" y="1072"/>
                  </a:lnTo>
                  <a:lnTo>
                    <a:pt x="1480" y="1064"/>
                  </a:lnTo>
                  <a:lnTo>
                    <a:pt x="1480" y="1059"/>
                  </a:lnTo>
                  <a:lnTo>
                    <a:pt x="1475" y="1057"/>
                  </a:lnTo>
                  <a:lnTo>
                    <a:pt x="1471" y="1057"/>
                  </a:lnTo>
                  <a:lnTo>
                    <a:pt x="1468" y="1059"/>
                  </a:lnTo>
                  <a:lnTo>
                    <a:pt x="1467" y="1060"/>
                  </a:lnTo>
                  <a:lnTo>
                    <a:pt x="1465" y="1064"/>
                  </a:lnTo>
                  <a:lnTo>
                    <a:pt x="1463" y="1067"/>
                  </a:lnTo>
                  <a:lnTo>
                    <a:pt x="1462" y="1069"/>
                  </a:lnTo>
                  <a:lnTo>
                    <a:pt x="1461" y="1070"/>
                  </a:lnTo>
                  <a:lnTo>
                    <a:pt x="1460" y="1073"/>
                  </a:lnTo>
                  <a:lnTo>
                    <a:pt x="1458" y="1074"/>
                  </a:lnTo>
                  <a:lnTo>
                    <a:pt x="1457" y="1075"/>
                  </a:lnTo>
                  <a:lnTo>
                    <a:pt x="1456" y="1077"/>
                  </a:lnTo>
                  <a:lnTo>
                    <a:pt x="1453" y="1077"/>
                  </a:lnTo>
                  <a:lnTo>
                    <a:pt x="1451" y="1074"/>
                  </a:lnTo>
                  <a:lnTo>
                    <a:pt x="1451" y="1063"/>
                  </a:lnTo>
                  <a:lnTo>
                    <a:pt x="1451" y="1052"/>
                  </a:lnTo>
                  <a:lnTo>
                    <a:pt x="1447" y="1036"/>
                  </a:lnTo>
                  <a:lnTo>
                    <a:pt x="1444" y="1023"/>
                  </a:lnTo>
                  <a:lnTo>
                    <a:pt x="1441" y="1013"/>
                  </a:lnTo>
                  <a:lnTo>
                    <a:pt x="1439" y="1007"/>
                  </a:lnTo>
                  <a:lnTo>
                    <a:pt x="1434" y="1000"/>
                  </a:lnTo>
                  <a:lnTo>
                    <a:pt x="1417" y="976"/>
                  </a:lnTo>
                  <a:lnTo>
                    <a:pt x="1415" y="968"/>
                  </a:lnTo>
                  <a:lnTo>
                    <a:pt x="1415" y="962"/>
                  </a:lnTo>
                  <a:lnTo>
                    <a:pt x="1417" y="955"/>
                  </a:lnTo>
                  <a:lnTo>
                    <a:pt x="1419" y="952"/>
                  </a:lnTo>
                  <a:lnTo>
                    <a:pt x="1420" y="950"/>
                  </a:lnTo>
                  <a:lnTo>
                    <a:pt x="1421" y="947"/>
                  </a:lnTo>
                  <a:lnTo>
                    <a:pt x="1422" y="945"/>
                  </a:lnTo>
                  <a:lnTo>
                    <a:pt x="1422" y="942"/>
                  </a:lnTo>
                  <a:lnTo>
                    <a:pt x="1417" y="941"/>
                  </a:lnTo>
                  <a:lnTo>
                    <a:pt x="1411" y="939"/>
                  </a:lnTo>
                  <a:lnTo>
                    <a:pt x="1407" y="935"/>
                  </a:lnTo>
                  <a:lnTo>
                    <a:pt x="1405" y="931"/>
                  </a:lnTo>
                  <a:lnTo>
                    <a:pt x="1404" y="930"/>
                  </a:lnTo>
                  <a:lnTo>
                    <a:pt x="1402" y="929"/>
                  </a:lnTo>
                  <a:lnTo>
                    <a:pt x="1401" y="927"/>
                  </a:lnTo>
                  <a:lnTo>
                    <a:pt x="1401" y="926"/>
                  </a:lnTo>
                  <a:lnTo>
                    <a:pt x="1401" y="926"/>
                  </a:lnTo>
                  <a:lnTo>
                    <a:pt x="1402" y="926"/>
                  </a:lnTo>
                  <a:lnTo>
                    <a:pt x="1405" y="926"/>
                  </a:lnTo>
                  <a:lnTo>
                    <a:pt x="1407" y="926"/>
                  </a:lnTo>
                  <a:lnTo>
                    <a:pt x="1410" y="925"/>
                  </a:lnTo>
                  <a:lnTo>
                    <a:pt x="1411" y="924"/>
                  </a:lnTo>
                  <a:lnTo>
                    <a:pt x="1411" y="921"/>
                  </a:lnTo>
                  <a:lnTo>
                    <a:pt x="1410" y="919"/>
                  </a:lnTo>
                  <a:lnTo>
                    <a:pt x="1407" y="915"/>
                  </a:lnTo>
                  <a:lnTo>
                    <a:pt x="1406" y="912"/>
                  </a:lnTo>
                  <a:lnTo>
                    <a:pt x="1406" y="909"/>
                  </a:lnTo>
                  <a:lnTo>
                    <a:pt x="1406" y="906"/>
                  </a:lnTo>
                  <a:lnTo>
                    <a:pt x="1405" y="903"/>
                  </a:lnTo>
                  <a:lnTo>
                    <a:pt x="1402" y="901"/>
                  </a:lnTo>
                  <a:lnTo>
                    <a:pt x="1400" y="900"/>
                  </a:lnTo>
                  <a:lnTo>
                    <a:pt x="1399" y="898"/>
                  </a:lnTo>
                  <a:lnTo>
                    <a:pt x="1397" y="895"/>
                  </a:lnTo>
                  <a:lnTo>
                    <a:pt x="1397" y="894"/>
                  </a:lnTo>
                  <a:lnTo>
                    <a:pt x="1397" y="891"/>
                  </a:lnTo>
                  <a:lnTo>
                    <a:pt x="1399" y="890"/>
                  </a:lnTo>
                  <a:lnTo>
                    <a:pt x="1404" y="886"/>
                  </a:lnTo>
                  <a:lnTo>
                    <a:pt x="1407" y="885"/>
                  </a:lnTo>
                  <a:lnTo>
                    <a:pt x="1410" y="884"/>
                  </a:lnTo>
                  <a:lnTo>
                    <a:pt x="1412" y="883"/>
                  </a:lnTo>
                  <a:lnTo>
                    <a:pt x="1415" y="880"/>
                  </a:lnTo>
                  <a:lnTo>
                    <a:pt x="1417" y="878"/>
                  </a:lnTo>
                  <a:lnTo>
                    <a:pt x="1421" y="878"/>
                  </a:lnTo>
                  <a:lnTo>
                    <a:pt x="1424" y="879"/>
                  </a:lnTo>
                  <a:lnTo>
                    <a:pt x="1429" y="880"/>
                  </a:lnTo>
                  <a:lnTo>
                    <a:pt x="1434" y="883"/>
                  </a:lnTo>
                  <a:lnTo>
                    <a:pt x="1441" y="883"/>
                  </a:lnTo>
                  <a:lnTo>
                    <a:pt x="1448" y="883"/>
                  </a:lnTo>
                  <a:lnTo>
                    <a:pt x="1451" y="884"/>
                  </a:lnTo>
                  <a:lnTo>
                    <a:pt x="1453" y="886"/>
                  </a:lnTo>
                  <a:lnTo>
                    <a:pt x="1456" y="889"/>
                  </a:lnTo>
                  <a:lnTo>
                    <a:pt x="1457" y="890"/>
                  </a:lnTo>
                  <a:lnTo>
                    <a:pt x="1460" y="893"/>
                  </a:lnTo>
                  <a:lnTo>
                    <a:pt x="1462" y="893"/>
                  </a:lnTo>
                  <a:lnTo>
                    <a:pt x="1463" y="893"/>
                  </a:lnTo>
                  <a:lnTo>
                    <a:pt x="1465" y="891"/>
                  </a:lnTo>
                  <a:lnTo>
                    <a:pt x="1465" y="890"/>
                  </a:lnTo>
                  <a:lnTo>
                    <a:pt x="1465" y="889"/>
                  </a:lnTo>
                  <a:lnTo>
                    <a:pt x="1463" y="888"/>
                  </a:lnTo>
                  <a:lnTo>
                    <a:pt x="1462" y="885"/>
                  </a:lnTo>
                  <a:lnTo>
                    <a:pt x="1460" y="883"/>
                  </a:lnTo>
                  <a:lnTo>
                    <a:pt x="1457" y="881"/>
                  </a:lnTo>
                  <a:lnTo>
                    <a:pt x="1455" y="880"/>
                  </a:lnTo>
                  <a:lnTo>
                    <a:pt x="1452" y="878"/>
                  </a:lnTo>
                  <a:lnTo>
                    <a:pt x="1451" y="875"/>
                  </a:lnTo>
                  <a:lnTo>
                    <a:pt x="1450" y="873"/>
                  </a:lnTo>
                  <a:lnTo>
                    <a:pt x="1450" y="870"/>
                  </a:lnTo>
                  <a:lnTo>
                    <a:pt x="1448" y="868"/>
                  </a:lnTo>
                  <a:lnTo>
                    <a:pt x="1446" y="866"/>
                  </a:lnTo>
                  <a:lnTo>
                    <a:pt x="1440" y="866"/>
                  </a:lnTo>
                  <a:lnTo>
                    <a:pt x="1432" y="869"/>
                  </a:lnTo>
                  <a:lnTo>
                    <a:pt x="1425" y="870"/>
                  </a:lnTo>
                  <a:lnTo>
                    <a:pt x="1420" y="869"/>
                  </a:lnTo>
                  <a:lnTo>
                    <a:pt x="1419" y="866"/>
                  </a:lnTo>
                  <a:lnTo>
                    <a:pt x="1419" y="864"/>
                  </a:lnTo>
                  <a:lnTo>
                    <a:pt x="1419" y="862"/>
                  </a:lnTo>
                  <a:lnTo>
                    <a:pt x="1421" y="860"/>
                  </a:lnTo>
                  <a:lnTo>
                    <a:pt x="1424" y="859"/>
                  </a:lnTo>
                  <a:lnTo>
                    <a:pt x="1426" y="858"/>
                  </a:lnTo>
                  <a:lnTo>
                    <a:pt x="1429" y="857"/>
                  </a:lnTo>
                  <a:lnTo>
                    <a:pt x="1431" y="857"/>
                  </a:lnTo>
                  <a:lnTo>
                    <a:pt x="1434" y="857"/>
                  </a:lnTo>
                  <a:lnTo>
                    <a:pt x="1436" y="857"/>
                  </a:lnTo>
                  <a:lnTo>
                    <a:pt x="1441" y="855"/>
                  </a:lnTo>
                  <a:lnTo>
                    <a:pt x="1442" y="852"/>
                  </a:lnTo>
                  <a:lnTo>
                    <a:pt x="1442" y="847"/>
                  </a:lnTo>
                  <a:lnTo>
                    <a:pt x="1441" y="842"/>
                  </a:lnTo>
                  <a:lnTo>
                    <a:pt x="1441" y="838"/>
                  </a:lnTo>
                  <a:lnTo>
                    <a:pt x="1444" y="835"/>
                  </a:lnTo>
                  <a:lnTo>
                    <a:pt x="1446" y="833"/>
                  </a:lnTo>
                  <a:lnTo>
                    <a:pt x="1447" y="830"/>
                  </a:lnTo>
                  <a:lnTo>
                    <a:pt x="1448" y="827"/>
                  </a:lnTo>
                  <a:lnTo>
                    <a:pt x="1448" y="824"/>
                  </a:lnTo>
                  <a:lnTo>
                    <a:pt x="1448" y="820"/>
                  </a:lnTo>
                  <a:lnTo>
                    <a:pt x="1448" y="817"/>
                  </a:lnTo>
                  <a:lnTo>
                    <a:pt x="1452" y="808"/>
                  </a:lnTo>
                  <a:lnTo>
                    <a:pt x="1451" y="797"/>
                  </a:lnTo>
                  <a:lnTo>
                    <a:pt x="1450" y="788"/>
                  </a:lnTo>
                  <a:lnTo>
                    <a:pt x="1445" y="782"/>
                  </a:lnTo>
                  <a:lnTo>
                    <a:pt x="1437" y="777"/>
                  </a:lnTo>
                  <a:lnTo>
                    <a:pt x="1429" y="778"/>
                  </a:lnTo>
                  <a:lnTo>
                    <a:pt x="1426" y="778"/>
                  </a:lnTo>
                  <a:lnTo>
                    <a:pt x="1424" y="778"/>
                  </a:lnTo>
                  <a:lnTo>
                    <a:pt x="1421" y="778"/>
                  </a:lnTo>
                  <a:lnTo>
                    <a:pt x="1419" y="778"/>
                  </a:lnTo>
                  <a:lnTo>
                    <a:pt x="1416" y="778"/>
                  </a:lnTo>
                  <a:lnTo>
                    <a:pt x="1414" y="778"/>
                  </a:lnTo>
                  <a:lnTo>
                    <a:pt x="1411" y="779"/>
                  </a:lnTo>
                  <a:lnTo>
                    <a:pt x="1410" y="781"/>
                  </a:lnTo>
                  <a:lnTo>
                    <a:pt x="1410" y="782"/>
                  </a:lnTo>
                  <a:lnTo>
                    <a:pt x="1410" y="783"/>
                  </a:lnTo>
                  <a:lnTo>
                    <a:pt x="1412" y="786"/>
                  </a:lnTo>
                  <a:lnTo>
                    <a:pt x="1415" y="788"/>
                  </a:lnTo>
                  <a:lnTo>
                    <a:pt x="1420" y="794"/>
                  </a:lnTo>
                  <a:lnTo>
                    <a:pt x="1424" y="799"/>
                  </a:lnTo>
                  <a:lnTo>
                    <a:pt x="1426" y="804"/>
                  </a:lnTo>
                  <a:lnTo>
                    <a:pt x="1424" y="809"/>
                  </a:lnTo>
                  <a:lnTo>
                    <a:pt x="1417" y="812"/>
                  </a:lnTo>
                  <a:lnTo>
                    <a:pt x="1399" y="812"/>
                  </a:lnTo>
                  <a:lnTo>
                    <a:pt x="1396" y="813"/>
                  </a:lnTo>
                  <a:lnTo>
                    <a:pt x="1392" y="814"/>
                  </a:lnTo>
                  <a:lnTo>
                    <a:pt x="1390" y="814"/>
                  </a:lnTo>
                  <a:lnTo>
                    <a:pt x="1389" y="814"/>
                  </a:lnTo>
                  <a:lnTo>
                    <a:pt x="1386" y="813"/>
                  </a:lnTo>
                  <a:lnTo>
                    <a:pt x="1384" y="809"/>
                  </a:lnTo>
                  <a:lnTo>
                    <a:pt x="1382" y="808"/>
                  </a:lnTo>
                  <a:lnTo>
                    <a:pt x="1381" y="806"/>
                  </a:lnTo>
                  <a:lnTo>
                    <a:pt x="1381" y="803"/>
                  </a:lnTo>
                  <a:lnTo>
                    <a:pt x="1381" y="802"/>
                  </a:lnTo>
                  <a:lnTo>
                    <a:pt x="1381" y="801"/>
                  </a:lnTo>
                  <a:lnTo>
                    <a:pt x="1381" y="799"/>
                  </a:lnTo>
                  <a:lnTo>
                    <a:pt x="1379" y="797"/>
                  </a:lnTo>
                  <a:lnTo>
                    <a:pt x="1376" y="797"/>
                  </a:lnTo>
                  <a:lnTo>
                    <a:pt x="1373" y="796"/>
                  </a:lnTo>
                  <a:lnTo>
                    <a:pt x="1370" y="794"/>
                  </a:lnTo>
                  <a:lnTo>
                    <a:pt x="1369" y="792"/>
                  </a:lnTo>
                  <a:lnTo>
                    <a:pt x="1368" y="789"/>
                  </a:lnTo>
                  <a:lnTo>
                    <a:pt x="1366" y="786"/>
                  </a:lnTo>
                  <a:lnTo>
                    <a:pt x="1365" y="783"/>
                  </a:lnTo>
                  <a:lnTo>
                    <a:pt x="1365" y="781"/>
                  </a:lnTo>
                  <a:lnTo>
                    <a:pt x="1365" y="777"/>
                  </a:lnTo>
                  <a:lnTo>
                    <a:pt x="1365" y="772"/>
                  </a:lnTo>
                  <a:lnTo>
                    <a:pt x="1366" y="767"/>
                  </a:lnTo>
                  <a:lnTo>
                    <a:pt x="1368" y="762"/>
                  </a:lnTo>
                  <a:lnTo>
                    <a:pt x="1370" y="761"/>
                  </a:lnTo>
                  <a:lnTo>
                    <a:pt x="1371" y="760"/>
                  </a:lnTo>
                  <a:lnTo>
                    <a:pt x="1374" y="757"/>
                  </a:lnTo>
                  <a:lnTo>
                    <a:pt x="1375" y="755"/>
                  </a:lnTo>
                  <a:lnTo>
                    <a:pt x="1376" y="752"/>
                  </a:lnTo>
                  <a:lnTo>
                    <a:pt x="1375" y="747"/>
                  </a:lnTo>
                  <a:lnTo>
                    <a:pt x="1373" y="741"/>
                  </a:lnTo>
                  <a:lnTo>
                    <a:pt x="1370" y="733"/>
                  </a:lnTo>
                  <a:lnTo>
                    <a:pt x="1369" y="728"/>
                  </a:lnTo>
                  <a:lnTo>
                    <a:pt x="1370" y="725"/>
                  </a:lnTo>
                  <a:lnTo>
                    <a:pt x="1376" y="723"/>
                  </a:lnTo>
                  <a:lnTo>
                    <a:pt x="1380" y="725"/>
                  </a:lnTo>
                  <a:lnTo>
                    <a:pt x="1384" y="726"/>
                  </a:lnTo>
                  <a:lnTo>
                    <a:pt x="1387" y="728"/>
                  </a:lnTo>
                  <a:lnTo>
                    <a:pt x="1391" y="731"/>
                  </a:lnTo>
                  <a:lnTo>
                    <a:pt x="1399" y="735"/>
                  </a:lnTo>
                  <a:lnTo>
                    <a:pt x="1405" y="737"/>
                  </a:lnTo>
                  <a:lnTo>
                    <a:pt x="1412" y="740"/>
                  </a:lnTo>
                  <a:lnTo>
                    <a:pt x="1417" y="741"/>
                  </a:lnTo>
                  <a:lnTo>
                    <a:pt x="1424" y="743"/>
                  </a:lnTo>
                  <a:lnTo>
                    <a:pt x="1429" y="746"/>
                  </a:lnTo>
                  <a:lnTo>
                    <a:pt x="1432" y="746"/>
                  </a:lnTo>
                  <a:lnTo>
                    <a:pt x="1435" y="743"/>
                  </a:lnTo>
                  <a:lnTo>
                    <a:pt x="1434" y="737"/>
                  </a:lnTo>
                  <a:lnTo>
                    <a:pt x="1431" y="731"/>
                  </a:lnTo>
                  <a:lnTo>
                    <a:pt x="1429" y="727"/>
                  </a:lnTo>
                  <a:lnTo>
                    <a:pt x="1426" y="723"/>
                  </a:lnTo>
                  <a:lnTo>
                    <a:pt x="1422" y="721"/>
                  </a:lnTo>
                  <a:lnTo>
                    <a:pt x="1417" y="718"/>
                  </a:lnTo>
                  <a:lnTo>
                    <a:pt x="1415" y="717"/>
                  </a:lnTo>
                  <a:lnTo>
                    <a:pt x="1412" y="714"/>
                  </a:lnTo>
                  <a:lnTo>
                    <a:pt x="1410" y="711"/>
                  </a:lnTo>
                  <a:lnTo>
                    <a:pt x="1410" y="709"/>
                  </a:lnTo>
                  <a:lnTo>
                    <a:pt x="1410" y="705"/>
                  </a:lnTo>
                  <a:lnTo>
                    <a:pt x="1409" y="704"/>
                  </a:lnTo>
                  <a:lnTo>
                    <a:pt x="1407" y="701"/>
                  </a:lnTo>
                  <a:lnTo>
                    <a:pt x="1405" y="699"/>
                  </a:lnTo>
                  <a:lnTo>
                    <a:pt x="1402" y="697"/>
                  </a:lnTo>
                  <a:lnTo>
                    <a:pt x="1400" y="697"/>
                  </a:lnTo>
                  <a:lnTo>
                    <a:pt x="1399" y="697"/>
                  </a:lnTo>
                  <a:lnTo>
                    <a:pt x="1396" y="699"/>
                  </a:lnTo>
                  <a:lnTo>
                    <a:pt x="1394" y="699"/>
                  </a:lnTo>
                  <a:lnTo>
                    <a:pt x="1391" y="697"/>
                  </a:lnTo>
                  <a:lnTo>
                    <a:pt x="1390" y="696"/>
                  </a:lnTo>
                  <a:lnTo>
                    <a:pt x="1389" y="695"/>
                  </a:lnTo>
                  <a:lnTo>
                    <a:pt x="1389" y="692"/>
                  </a:lnTo>
                  <a:lnTo>
                    <a:pt x="1389" y="691"/>
                  </a:lnTo>
                  <a:lnTo>
                    <a:pt x="1389" y="689"/>
                  </a:lnTo>
                  <a:lnTo>
                    <a:pt x="1390" y="686"/>
                  </a:lnTo>
                  <a:lnTo>
                    <a:pt x="1390" y="684"/>
                  </a:lnTo>
                  <a:lnTo>
                    <a:pt x="1390" y="682"/>
                  </a:lnTo>
                  <a:lnTo>
                    <a:pt x="1389" y="680"/>
                  </a:lnTo>
                  <a:lnTo>
                    <a:pt x="1386" y="679"/>
                  </a:lnTo>
                  <a:lnTo>
                    <a:pt x="1382" y="677"/>
                  </a:lnTo>
                  <a:lnTo>
                    <a:pt x="1379" y="677"/>
                  </a:lnTo>
                  <a:lnTo>
                    <a:pt x="1376" y="677"/>
                  </a:lnTo>
                  <a:lnTo>
                    <a:pt x="1373" y="677"/>
                  </a:lnTo>
                  <a:lnTo>
                    <a:pt x="1370" y="679"/>
                  </a:lnTo>
                  <a:lnTo>
                    <a:pt x="1369" y="680"/>
                  </a:lnTo>
                  <a:lnTo>
                    <a:pt x="1368" y="681"/>
                  </a:lnTo>
                  <a:lnTo>
                    <a:pt x="1368" y="682"/>
                  </a:lnTo>
                  <a:lnTo>
                    <a:pt x="1368" y="685"/>
                  </a:lnTo>
                  <a:lnTo>
                    <a:pt x="1368" y="687"/>
                  </a:lnTo>
                  <a:lnTo>
                    <a:pt x="1368" y="690"/>
                  </a:lnTo>
                  <a:lnTo>
                    <a:pt x="1366" y="696"/>
                  </a:lnTo>
                  <a:lnTo>
                    <a:pt x="1361" y="697"/>
                  </a:lnTo>
                  <a:lnTo>
                    <a:pt x="1355" y="696"/>
                  </a:lnTo>
                  <a:lnTo>
                    <a:pt x="1348" y="690"/>
                  </a:lnTo>
                  <a:lnTo>
                    <a:pt x="1344" y="687"/>
                  </a:lnTo>
                  <a:lnTo>
                    <a:pt x="1343" y="685"/>
                  </a:lnTo>
                  <a:lnTo>
                    <a:pt x="1343" y="682"/>
                  </a:lnTo>
                  <a:lnTo>
                    <a:pt x="1343" y="679"/>
                  </a:lnTo>
                  <a:lnTo>
                    <a:pt x="1343" y="676"/>
                  </a:lnTo>
                  <a:lnTo>
                    <a:pt x="1341" y="674"/>
                  </a:lnTo>
                  <a:lnTo>
                    <a:pt x="1341" y="670"/>
                  </a:lnTo>
                  <a:lnTo>
                    <a:pt x="1340" y="667"/>
                  </a:lnTo>
                  <a:lnTo>
                    <a:pt x="1339" y="665"/>
                  </a:lnTo>
                  <a:lnTo>
                    <a:pt x="1338" y="663"/>
                  </a:lnTo>
                  <a:lnTo>
                    <a:pt x="1338" y="661"/>
                  </a:lnTo>
                  <a:lnTo>
                    <a:pt x="1336" y="659"/>
                  </a:lnTo>
                  <a:lnTo>
                    <a:pt x="1335" y="653"/>
                  </a:lnTo>
                  <a:lnTo>
                    <a:pt x="1338" y="649"/>
                  </a:lnTo>
                  <a:lnTo>
                    <a:pt x="1341" y="646"/>
                  </a:lnTo>
                  <a:lnTo>
                    <a:pt x="1343" y="643"/>
                  </a:lnTo>
                  <a:lnTo>
                    <a:pt x="1341" y="638"/>
                  </a:lnTo>
                  <a:lnTo>
                    <a:pt x="1340" y="636"/>
                  </a:lnTo>
                  <a:lnTo>
                    <a:pt x="1338" y="634"/>
                  </a:lnTo>
                  <a:lnTo>
                    <a:pt x="1335" y="631"/>
                  </a:lnTo>
                  <a:lnTo>
                    <a:pt x="1334" y="629"/>
                  </a:lnTo>
                  <a:lnTo>
                    <a:pt x="1331" y="626"/>
                  </a:lnTo>
                  <a:lnTo>
                    <a:pt x="1331" y="625"/>
                  </a:lnTo>
                  <a:lnTo>
                    <a:pt x="1333" y="623"/>
                  </a:lnTo>
                  <a:lnTo>
                    <a:pt x="1335" y="620"/>
                  </a:lnTo>
                  <a:lnTo>
                    <a:pt x="1338" y="619"/>
                  </a:lnTo>
                  <a:lnTo>
                    <a:pt x="1340" y="618"/>
                  </a:lnTo>
                  <a:lnTo>
                    <a:pt x="1341" y="617"/>
                  </a:lnTo>
                  <a:lnTo>
                    <a:pt x="1344" y="613"/>
                  </a:lnTo>
                  <a:lnTo>
                    <a:pt x="1345" y="610"/>
                  </a:lnTo>
                  <a:lnTo>
                    <a:pt x="1344" y="608"/>
                  </a:lnTo>
                  <a:lnTo>
                    <a:pt x="1343" y="607"/>
                  </a:lnTo>
                  <a:lnTo>
                    <a:pt x="1340" y="605"/>
                  </a:lnTo>
                  <a:lnTo>
                    <a:pt x="1336" y="604"/>
                  </a:lnTo>
                  <a:lnTo>
                    <a:pt x="1333" y="603"/>
                  </a:lnTo>
                  <a:lnTo>
                    <a:pt x="1330" y="602"/>
                  </a:lnTo>
                  <a:lnTo>
                    <a:pt x="1329" y="600"/>
                  </a:lnTo>
                  <a:lnTo>
                    <a:pt x="1328" y="598"/>
                  </a:lnTo>
                  <a:lnTo>
                    <a:pt x="1328" y="595"/>
                  </a:lnTo>
                  <a:lnTo>
                    <a:pt x="1328" y="594"/>
                  </a:lnTo>
                  <a:lnTo>
                    <a:pt x="1329" y="592"/>
                  </a:lnTo>
                  <a:lnTo>
                    <a:pt x="1329" y="589"/>
                  </a:lnTo>
                  <a:lnTo>
                    <a:pt x="1329" y="588"/>
                  </a:lnTo>
                  <a:lnTo>
                    <a:pt x="1329" y="585"/>
                  </a:lnTo>
                  <a:lnTo>
                    <a:pt x="1326" y="582"/>
                  </a:lnTo>
                  <a:lnTo>
                    <a:pt x="1324" y="578"/>
                  </a:lnTo>
                  <a:lnTo>
                    <a:pt x="1320" y="574"/>
                  </a:lnTo>
                  <a:lnTo>
                    <a:pt x="1316" y="572"/>
                  </a:lnTo>
                  <a:lnTo>
                    <a:pt x="1313" y="570"/>
                  </a:lnTo>
                  <a:lnTo>
                    <a:pt x="1309" y="569"/>
                  </a:lnTo>
                  <a:lnTo>
                    <a:pt x="1308" y="568"/>
                  </a:lnTo>
                  <a:lnTo>
                    <a:pt x="1306" y="567"/>
                  </a:lnTo>
                  <a:lnTo>
                    <a:pt x="1306" y="566"/>
                  </a:lnTo>
                  <a:lnTo>
                    <a:pt x="1308" y="563"/>
                  </a:lnTo>
                  <a:lnTo>
                    <a:pt x="1308" y="562"/>
                  </a:lnTo>
                  <a:lnTo>
                    <a:pt x="1308" y="559"/>
                  </a:lnTo>
                  <a:lnTo>
                    <a:pt x="1309" y="548"/>
                  </a:lnTo>
                  <a:lnTo>
                    <a:pt x="1305" y="539"/>
                  </a:lnTo>
                  <a:lnTo>
                    <a:pt x="1304" y="533"/>
                  </a:lnTo>
                  <a:lnTo>
                    <a:pt x="1303" y="528"/>
                  </a:lnTo>
                  <a:lnTo>
                    <a:pt x="1300" y="524"/>
                  </a:lnTo>
                  <a:lnTo>
                    <a:pt x="1298" y="521"/>
                  </a:lnTo>
                  <a:lnTo>
                    <a:pt x="1297" y="517"/>
                  </a:lnTo>
                  <a:lnTo>
                    <a:pt x="1295" y="515"/>
                  </a:lnTo>
                  <a:lnTo>
                    <a:pt x="1292" y="512"/>
                  </a:lnTo>
                  <a:lnTo>
                    <a:pt x="1287" y="511"/>
                  </a:lnTo>
                  <a:lnTo>
                    <a:pt x="1285" y="508"/>
                  </a:lnTo>
                  <a:lnTo>
                    <a:pt x="1283" y="506"/>
                  </a:lnTo>
                  <a:lnTo>
                    <a:pt x="1280" y="502"/>
                  </a:lnTo>
                  <a:lnTo>
                    <a:pt x="1278" y="500"/>
                  </a:lnTo>
                  <a:lnTo>
                    <a:pt x="1277" y="497"/>
                  </a:lnTo>
                  <a:lnTo>
                    <a:pt x="1274" y="493"/>
                  </a:lnTo>
                  <a:lnTo>
                    <a:pt x="1269" y="490"/>
                  </a:lnTo>
                  <a:lnTo>
                    <a:pt x="1265" y="486"/>
                  </a:lnTo>
                  <a:lnTo>
                    <a:pt x="1260" y="482"/>
                  </a:lnTo>
                  <a:lnTo>
                    <a:pt x="1258" y="476"/>
                  </a:lnTo>
                  <a:lnTo>
                    <a:pt x="1257" y="471"/>
                  </a:lnTo>
                  <a:lnTo>
                    <a:pt x="1255" y="466"/>
                  </a:lnTo>
                  <a:lnTo>
                    <a:pt x="1252" y="457"/>
                  </a:lnTo>
                  <a:lnTo>
                    <a:pt x="1245" y="449"/>
                  </a:lnTo>
                  <a:lnTo>
                    <a:pt x="1238" y="440"/>
                  </a:lnTo>
                  <a:lnTo>
                    <a:pt x="1229" y="435"/>
                  </a:lnTo>
                  <a:lnTo>
                    <a:pt x="1216" y="427"/>
                  </a:lnTo>
                  <a:lnTo>
                    <a:pt x="1201" y="421"/>
                  </a:lnTo>
                  <a:lnTo>
                    <a:pt x="1194" y="418"/>
                  </a:lnTo>
                  <a:lnTo>
                    <a:pt x="1188" y="416"/>
                  </a:lnTo>
                  <a:lnTo>
                    <a:pt x="1179" y="414"/>
                  </a:lnTo>
                  <a:lnTo>
                    <a:pt x="1176" y="411"/>
                  </a:lnTo>
                  <a:lnTo>
                    <a:pt x="1171" y="409"/>
                  </a:lnTo>
                  <a:lnTo>
                    <a:pt x="1166" y="406"/>
                  </a:lnTo>
                  <a:lnTo>
                    <a:pt x="1162" y="404"/>
                  </a:lnTo>
                  <a:lnTo>
                    <a:pt x="1158" y="403"/>
                  </a:lnTo>
                  <a:lnTo>
                    <a:pt x="1156" y="403"/>
                  </a:lnTo>
                  <a:lnTo>
                    <a:pt x="1152" y="401"/>
                  </a:lnTo>
                  <a:lnTo>
                    <a:pt x="1148" y="400"/>
                  </a:lnTo>
                  <a:lnTo>
                    <a:pt x="1146" y="399"/>
                  </a:lnTo>
                  <a:lnTo>
                    <a:pt x="1143" y="399"/>
                  </a:lnTo>
                  <a:lnTo>
                    <a:pt x="1142" y="400"/>
                  </a:lnTo>
                  <a:lnTo>
                    <a:pt x="1143" y="401"/>
                  </a:lnTo>
                  <a:lnTo>
                    <a:pt x="1145" y="404"/>
                  </a:lnTo>
                  <a:lnTo>
                    <a:pt x="1146" y="405"/>
                  </a:lnTo>
                  <a:lnTo>
                    <a:pt x="1147" y="408"/>
                  </a:lnTo>
                  <a:lnTo>
                    <a:pt x="1148" y="409"/>
                  </a:lnTo>
                  <a:lnTo>
                    <a:pt x="1148" y="410"/>
                  </a:lnTo>
                  <a:lnTo>
                    <a:pt x="1147" y="411"/>
                  </a:lnTo>
                  <a:lnTo>
                    <a:pt x="1145" y="411"/>
                  </a:lnTo>
                  <a:lnTo>
                    <a:pt x="1142" y="411"/>
                  </a:lnTo>
                  <a:lnTo>
                    <a:pt x="1140" y="410"/>
                  </a:lnTo>
                  <a:lnTo>
                    <a:pt x="1137" y="410"/>
                  </a:lnTo>
                  <a:lnTo>
                    <a:pt x="1135" y="409"/>
                  </a:lnTo>
                  <a:lnTo>
                    <a:pt x="1133" y="409"/>
                  </a:lnTo>
                  <a:lnTo>
                    <a:pt x="1123" y="405"/>
                  </a:lnTo>
                  <a:lnTo>
                    <a:pt x="1116" y="404"/>
                  </a:lnTo>
                  <a:lnTo>
                    <a:pt x="1111" y="406"/>
                  </a:lnTo>
                  <a:lnTo>
                    <a:pt x="1110" y="411"/>
                  </a:lnTo>
                  <a:lnTo>
                    <a:pt x="1106" y="410"/>
                  </a:lnTo>
                  <a:lnTo>
                    <a:pt x="1102" y="409"/>
                  </a:lnTo>
                  <a:lnTo>
                    <a:pt x="1097" y="406"/>
                  </a:lnTo>
                  <a:lnTo>
                    <a:pt x="1093" y="404"/>
                  </a:lnTo>
                  <a:lnTo>
                    <a:pt x="1091" y="404"/>
                  </a:lnTo>
                  <a:lnTo>
                    <a:pt x="1090" y="404"/>
                  </a:lnTo>
                  <a:lnTo>
                    <a:pt x="1088" y="406"/>
                  </a:lnTo>
                  <a:lnTo>
                    <a:pt x="1088" y="408"/>
                  </a:lnTo>
                  <a:lnTo>
                    <a:pt x="1088" y="410"/>
                  </a:lnTo>
                  <a:lnTo>
                    <a:pt x="1088" y="413"/>
                  </a:lnTo>
                  <a:lnTo>
                    <a:pt x="1088" y="415"/>
                  </a:lnTo>
                  <a:lnTo>
                    <a:pt x="1088" y="416"/>
                  </a:lnTo>
                  <a:lnTo>
                    <a:pt x="1081" y="415"/>
                  </a:lnTo>
                  <a:lnTo>
                    <a:pt x="1075" y="413"/>
                  </a:lnTo>
                  <a:lnTo>
                    <a:pt x="1067" y="411"/>
                  </a:lnTo>
                  <a:lnTo>
                    <a:pt x="1064" y="410"/>
                  </a:lnTo>
                  <a:lnTo>
                    <a:pt x="1059" y="409"/>
                  </a:lnTo>
                  <a:lnTo>
                    <a:pt x="1054" y="408"/>
                  </a:lnTo>
                  <a:lnTo>
                    <a:pt x="1050" y="406"/>
                  </a:lnTo>
                  <a:lnTo>
                    <a:pt x="1046" y="405"/>
                  </a:lnTo>
                  <a:lnTo>
                    <a:pt x="1044" y="403"/>
                  </a:lnTo>
                  <a:lnTo>
                    <a:pt x="1042" y="401"/>
                  </a:lnTo>
                  <a:lnTo>
                    <a:pt x="1040" y="399"/>
                  </a:lnTo>
                  <a:lnTo>
                    <a:pt x="1039" y="398"/>
                  </a:lnTo>
                  <a:lnTo>
                    <a:pt x="1036" y="396"/>
                  </a:lnTo>
                  <a:lnTo>
                    <a:pt x="1032" y="394"/>
                  </a:lnTo>
                  <a:lnTo>
                    <a:pt x="1027" y="393"/>
                  </a:lnTo>
                  <a:lnTo>
                    <a:pt x="1022" y="393"/>
                  </a:lnTo>
                  <a:lnTo>
                    <a:pt x="1017" y="390"/>
                  </a:lnTo>
                  <a:lnTo>
                    <a:pt x="1015" y="390"/>
                  </a:lnTo>
                  <a:lnTo>
                    <a:pt x="1014" y="389"/>
                  </a:lnTo>
                  <a:lnTo>
                    <a:pt x="1014" y="388"/>
                  </a:lnTo>
                  <a:lnTo>
                    <a:pt x="1015" y="386"/>
                  </a:lnTo>
                  <a:lnTo>
                    <a:pt x="1016" y="385"/>
                  </a:lnTo>
                  <a:lnTo>
                    <a:pt x="1019" y="384"/>
                  </a:lnTo>
                  <a:lnTo>
                    <a:pt x="1021" y="383"/>
                  </a:lnTo>
                  <a:lnTo>
                    <a:pt x="1024" y="381"/>
                  </a:lnTo>
                  <a:lnTo>
                    <a:pt x="1026" y="381"/>
                  </a:lnTo>
                  <a:lnTo>
                    <a:pt x="1029" y="380"/>
                  </a:lnTo>
                  <a:lnTo>
                    <a:pt x="1034" y="380"/>
                  </a:lnTo>
                  <a:lnTo>
                    <a:pt x="1041" y="380"/>
                  </a:lnTo>
                  <a:lnTo>
                    <a:pt x="1046" y="379"/>
                  </a:lnTo>
                  <a:lnTo>
                    <a:pt x="1050" y="376"/>
                  </a:lnTo>
                  <a:lnTo>
                    <a:pt x="1050" y="373"/>
                  </a:lnTo>
                  <a:lnTo>
                    <a:pt x="1047" y="370"/>
                  </a:lnTo>
                  <a:lnTo>
                    <a:pt x="1045" y="369"/>
                  </a:lnTo>
                  <a:lnTo>
                    <a:pt x="1042" y="368"/>
                  </a:lnTo>
                  <a:lnTo>
                    <a:pt x="1039" y="368"/>
                  </a:lnTo>
                  <a:lnTo>
                    <a:pt x="1035" y="368"/>
                  </a:lnTo>
                  <a:lnTo>
                    <a:pt x="1032" y="369"/>
                  </a:lnTo>
                  <a:lnTo>
                    <a:pt x="1031" y="370"/>
                  </a:lnTo>
                  <a:lnTo>
                    <a:pt x="1026" y="369"/>
                  </a:lnTo>
                  <a:lnTo>
                    <a:pt x="1022" y="368"/>
                  </a:lnTo>
                  <a:lnTo>
                    <a:pt x="1019" y="365"/>
                  </a:lnTo>
                  <a:lnTo>
                    <a:pt x="1016" y="364"/>
                  </a:lnTo>
                  <a:lnTo>
                    <a:pt x="1012" y="362"/>
                  </a:lnTo>
                  <a:lnTo>
                    <a:pt x="1004" y="359"/>
                  </a:lnTo>
                  <a:lnTo>
                    <a:pt x="995" y="358"/>
                  </a:lnTo>
                  <a:lnTo>
                    <a:pt x="986" y="354"/>
                  </a:lnTo>
                  <a:lnTo>
                    <a:pt x="984" y="352"/>
                  </a:lnTo>
                  <a:lnTo>
                    <a:pt x="983" y="349"/>
                  </a:lnTo>
                  <a:lnTo>
                    <a:pt x="983" y="345"/>
                  </a:lnTo>
                  <a:lnTo>
                    <a:pt x="985" y="343"/>
                  </a:lnTo>
                  <a:lnTo>
                    <a:pt x="988" y="339"/>
                  </a:lnTo>
                  <a:lnTo>
                    <a:pt x="990" y="338"/>
                  </a:lnTo>
                  <a:lnTo>
                    <a:pt x="995" y="335"/>
                  </a:lnTo>
                  <a:lnTo>
                    <a:pt x="999" y="334"/>
                  </a:lnTo>
                  <a:lnTo>
                    <a:pt x="1003" y="334"/>
                  </a:lnTo>
                  <a:lnTo>
                    <a:pt x="1006" y="334"/>
                  </a:lnTo>
                  <a:lnTo>
                    <a:pt x="1010" y="333"/>
                  </a:lnTo>
                  <a:lnTo>
                    <a:pt x="1012" y="333"/>
                  </a:lnTo>
                  <a:lnTo>
                    <a:pt x="1014" y="333"/>
                  </a:lnTo>
                  <a:lnTo>
                    <a:pt x="1016" y="334"/>
                  </a:lnTo>
                  <a:lnTo>
                    <a:pt x="1019" y="335"/>
                  </a:lnTo>
                  <a:lnTo>
                    <a:pt x="1021" y="337"/>
                  </a:lnTo>
                  <a:lnTo>
                    <a:pt x="1024" y="338"/>
                  </a:lnTo>
                  <a:lnTo>
                    <a:pt x="1030" y="338"/>
                  </a:lnTo>
                  <a:lnTo>
                    <a:pt x="1035" y="335"/>
                  </a:lnTo>
                  <a:lnTo>
                    <a:pt x="1039" y="332"/>
                  </a:lnTo>
                  <a:lnTo>
                    <a:pt x="1044" y="330"/>
                  </a:lnTo>
                  <a:lnTo>
                    <a:pt x="1049" y="330"/>
                  </a:lnTo>
                  <a:lnTo>
                    <a:pt x="1055" y="332"/>
                  </a:lnTo>
                  <a:lnTo>
                    <a:pt x="1061" y="334"/>
                  </a:lnTo>
                  <a:lnTo>
                    <a:pt x="1067" y="334"/>
                  </a:lnTo>
                  <a:lnTo>
                    <a:pt x="1072" y="334"/>
                  </a:lnTo>
                  <a:lnTo>
                    <a:pt x="1072" y="330"/>
                  </a:lnTo>
                  <a:lnTo>
                    <a:pt x="1074" y="329"/>
                  </a:lnTo>
                  <a:lnTo>
                    <a:pt x="1075" y="328"/>
                  </a:lnTo>
                  <a:lnTo>
                    <a:pt x="1076" y="328"/>
                  </a:lnTo>
                  <a:lnTo>
                    <a:pt x="1079" y="328"/>
                  </a:lnTo>
                  <a:lnTo>
                    <a:pt x="1080" y="328"/>
                  </a:lnTo>
                  <a:lnTo>
                    <a:pt x="1082" y="328"/>
                  </a:lnTo>
                  <a:lnTo>
                    <a:pt x="1085" y="328"/>
                  </a:lnTo>
                  <a:lnTo>
                    <a:pt x="1086" y="327"/>
                  </a:lnTo>
                  <a:lnTo>
                    <a:pt x="1087" y="327"/>
                  </a:lnTo>
                  <a:lnTo>
                    <a:pt x="1087" y="325"/>
                  </a:lnTo>
                  <a:lnTo>
                    <a:pt x="1087" y="323"/>
                  </a:lnTo>
                  <a:lnTo>
                    <a:pt x="1086" y="321"/>
                  </a:lnTo>
                  <a:lnTo>
                    <a:pt x="1082" y="316"/>
                  </a:lnTo>
                  <a:lnTo>
                    <a:pt x="1075" y="312"/>
                  </a:lnTo>
                  <a:lnTo>
                    <a:pt x="1069" y="308"/>
                  </a:lnTo>
                  <a:lnTo>
                    <a:pt x="1062" y="309"/>
                  </a:lnTo>
                  <a:lnTo>
                    <a:pt x="1061" y="312"/>
                  </a:lnTo>
                  <a:lnTo>
                    <a:pt x="1061" y="313"/>
                  </a:lnTo>
                  <a:lnTo>
                    <a:pt x="1060" y="314"/>
                  </a:lnTo>
                  <a:lnTo>
                    <a:pt x="1059" y="317"/>
                  </a:lnTo>
                  <a:lnTo>
                    <a:pt x="1057" y="318"/>
                  </a:lnTo>
                  <a:lnTo>
                    <a:pt x="1055" y="318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46" y="314"/>
                  </a:lnTo>
                  <a:lnTo>
                    <a:pt x="1042" y="314"/>
                  </a:lnTo>
                  <a:lnTo>
                    <a:pt x="1039" y="316"/>
                  </a:lnTo>
                  <a:lnTo>
                    <a:pt x="1036" y="316"/>
                  </a:lnTo>
                  <a:lnTo>
                    <a:pt x="1035" y="318"/>
                  </a:lnTo>
                  <a:lnTo>
                    <a:pt x="1034" y="321"/>
                  </a:lnTo>
                  <a:lnTo>
                    <a:pt x="1031" y="322"/>
                  </a:lnTo>
                  <a:lnTo>
                    <a:pt x="1029" y="323"/>
                  </a:lnTo>
                  <a:lnTo>
                    <a:pt x="1025" y="323"/>
                  </a:lnTo>
                  <a:lnTo>
                    <a:pt x="1021" y="323"/>
                  </a:lnTo>
                  <a:lnTo>
                    <a:pt x="1019" y="322"/>
                  </a:lnTo>
                  <a:lnTo>
                    <a:pt x="1015" y="322"/>
                  </a:lnTo>
                  <a:lnTo>
                    <a:pt x="1012" y="321"/>
                  </a:lnTo>
                  <a:lnTo>
                    <a:pt x="1010" y="319"/>
                  </a:lnTo>
                  <a:lnTo>
                    <a:pt x="1008" y="318"/>
                  </a:lnTo>
                  <a:lnTo>
                    <a:pt x="1005" y="317"/>
                  </a:lnTo>
                  <a:lnTo>
                    <a:pt x="1005" y="316"/>
                  </a:lnTo>
                  <a:lnTo>
                    <a:pt x="1006" y="313"/>
                  </a:lnTo>
                  <a:lnTo>
                    <a:pt x="1008" y="309"/>
                  </a:lnTo>
                  <a:lnTo>
                    <a:pt x="1008" y="307"/>
                  </a:lnTo>
                  <a:lnTo>
                    <a:pt x="1001" y="302"/>
                  </a:lnTo>
                  <a:lnTo>
                    <a:pt x="993" y="299"/>
                  </a:lnTo>
                  <a:lnTo>
                    <a:pt x="983" y="298"/>
                  </a:lnTo>
                  <a:lnTo>
                    <a:pt x="974" y="297"/>
                  </a:lnTo>
                  <a:lnTo>
                    <a:pt x="964" y="292"/>
                  </a:lnTo>
                  <a:lnTo>
                    <a:pt x="958" y="286"/>
                  </a:lnTo>
                  <a:lnTo>
                    <a:pt x="953" y="278"/>
                  </a:lnTo>
                  <a:lnTo>
                    <a:pt x="950" y="276"/>
                  </a:lnTo>
                  <a:lnTo>
                    <a:pt x="949" y="272"/>
                  </a:lnTo>
                  <a:lnTo>
                    <a:pt x="948" y="270"/>
                  </a:lnTo>
                  <a:lnTo>
                    <a:pt x="948" y="266"/>
                  </a:lnTo>
                  <a:lnTo>
                    <a:pt x="948" y="265"/>
                  </a:lnTo>
                  <a:lnTo>
                    <a:pt x="948" y="262"/>
                  </a:lnTo>
                  <a:lnTo>
                    <a:pt x="948" y="260"/>
                  </a:lnTo>
                  <a:lnTo>
                    <a:pt x="948" y="257"/>
                  </a:lnTo>
                  <a:lnTo>
                    <a:pt x="949" y="256"/>
                  </a:lnTo>
                  <a:lnTo>
                    <a:pt x="950" y="256"/>
                  </a:lnTo>
                  <a:lnTo>
                    <a:pt x="961" y="250"/>
                  </a:lnTo>
                  <a:lnTo>
                    <a:pt x="973" y="246"/>
                  </a:lnTo>
                  <a:lnTo>
                    <a:pt x="984" y="242"/>
                  </a:lnTo>
                  <a:lnTo>
                    <a:pt x="989" y="242"/>
                  </a:lnTo>
                  <a:lnTo>
                    <a:pt x="994" y="241"/>
                  </a:lnTo>
                  <a:lnTo>
                    <a:pt x="998" y="238"/>
                  </a:lnTo>
                  <a:lnTo>
                    <a:pt x="1003" y="237"/>
                  </a:lnTo>
                  <a:lnTo>
                    <a:pt x="1005" y="236"/>
                  </a:lnTo>
                  <a:lnTo>
                    <a:pt x="1009" y="235"/>
                  </a:lnTo>
                  <a:lnTo>
                    <a:pt x="1012" y="232"/>
                  </a:lnTo>
                  <a:lnTo>
                    <a:pt x="1015" y="231"/>
                  </a:lnTo>
                  <a:lnTo>
                    <a:pt x="1016" y="230"/>
                  </a:lnTo>
                  <a:lnTo>
                    <a:pt x="1016" y="227"/>
                  </a:lnTo>
                  <a:lnTo>
                    <a:pt x="1017" y="226"/>
                  </a:lnTo>
                  <a:lnTo>
                    <a:pt x="1019" y="225"/>
                  </a:lnTo>
                  <a:lnTo>
                    <a:pt x="1020" y="225"/>
                  </a:lnTo>
                  <a:lnTo>
                    <a:pt x="1024" y="224"/>
                  </a:lnTo>
                  <a:lnTo>
                    <a:pt x="1026" y="225"/>
                  </a:lnTo>
                  <a:lnTo>
                    <a:pt x="1029" y="225"/>
                  </a:lnTo>
                  <a:lnTo>
                    <a:pt x="1032" y="225"/>
                  </a:lnTo>
                  <a:lnTo>
                    <a:pt x="1035" y="225"/>
                  </a:lnTo>
                  <a:lnTo>
                    <a:pt x="1037" y="225"/>
                  </a:lnTo>
                  <a:lnTo>
                    <a:pt x="1039" y="224"/>
                  </a:lnTo>
                  <a:lnTo>
                    <a:pt x="1041" y="224"/>
                  </a:lnTo>
                  <a:lnTo>
                    <a:pt x="1044" y="222"/>
                  </a:lnTo>
                  <a:lnTo>
                    <a:pt x="1046" y="221"/>
                  </a:lnTo>
                  <a:lnTo>
                    <a:pt x="1049" y="221"/>
                  </a:lnTo>
                  <a:lnTo>
                    <a:pt x="1050" y="222"/>
                  </a:lnTo>
                  <a:lnTo>
                    <a:pt x="1050" y="222"/>
                  </a:lnTo>
                  <a:lnTo>
                    <a:pt x="1052" y="224"/>
                  </a:lnTo>
                  <a:lnTo>
                    <a:pt x="1060" y="224"/>
                  </a:lnTo>
                  <a:lnTo>
                    <a:pt x="1066" y="222"/>
                  </a:lnTo>
                  <a:lnTo>
                    <a:pt x="1070" y="219"/>
                  </a:lnTo>
                  <a:lnTo>
                    <a:pt x="1075" y="215"/>
                  </a:lnTo>
                  <a:lnTo>
                    <a:pt x="1080" y="211"/>
                  </a:lnTo>
                  <a:lnTo>
                    <a:pt x="1083" y="210"/>
                  </a:lnTo>
                  <a:lnTo>
                    <a:pt x="1086" y="207"/>
                  </a:lnTo>
                  <a:lnTo>
                    <a:pt x="1088" y="206"/>
                  </a:lnTo>
                  <a:lnTo>
                    <a:pt x="1090" y="204"/>
                  </a:lnTo>
                  <a:lnTo>
                    <a:pt x="1090" y="200"/>
                  </a:lnTo>
                  <a:lnTo>
                    <a:pt x="1088" y="197"/>
                  </a:lnTo>
                  <a:lnTo>
                    <a:pt x="1086" y="195"/>
                  </a:lnTo>
                  <a:lnTo>
                    <a:pt x="1085" y="194"/>
                  </a:lnTo>
                  <a:lnTo>
                    <a:pt x="1082" y="192"/>
                  </a:lnTo>
                  <a:lnTo>
                    <a:pt x="1080" y="190"/>
                  </a:lnTo>
                  <a:lnTo>
                    <a:pt x="1079" y="189"/>
                  </a:lnTo>
                  <a:lnTo>
                    <a:pt x="1077" y="187"/>
                  </a:lnTo>
                  <a:lnTo>
                    <a:pt x="1076" y="186"/>
                  </a:lnTo>
                  <a:lnTo>
                    <a:pt x="1076" y="185"/>
                  </a:lnTo>
                  <a:lnTo>
                    <a:pt x="1077" y="184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5" y="182"/>
                  </a:lnTo>
                  <a:lnTo>
                    <a:pt x="1087" y="182"/>
                  </a:lnTo>
                  <a:lnTo>
                    <a:pt x="1088" y="181"/>
                  </a:lnTo>
                  <a:lnTo>
                    <a:pt x="1088" y="181"/>
                  </a:lnTo>
                  <a:lnTo>
                    <a:pt x="1090" y="180"/>
                  </a:lnTo>
                  <a:lnTo>
                    <a:pt x="1088" y="179"/>
                  </a:lnTo>
                  <a:lnTo>
                    <a:pt x="1086" y="178"/>
                  </a:lnTo>
                  <a:lnTo>
                    <a:pt x="1083" y="178"/>
                  </a:lnTo>
                  <a:lnTo>
                    <a:pt x="1082" y="176"/>
                  </a:lnTo>
                  <a:lnTo>
                    <a:pt x="1081" y="175"/>
                  </a:lnTo>
                  <a:lnTo>
                    <a:pt x="1080" y="175"/>
                  </a:lnTo>
                  <a:lnTo>
                    <a:pt x="1082" y="175"/>
                  </a:lnTo>
                  <a:lnTo>
                    <a:pt x="1083" y="174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3" y="173"/>
                  </a:lnTo>
                  <a:lnTo>
                    <a:pt x="1080" y="170"/>
                  </a:lnTo>
                  <a:lnTo>
                    <a:pt x="1077" y="170"/>
                  </a:lnTo>
                  <a:lnTo>
                    <a:pt x="1075" y="170"/>
                  </a:lnTo>
                  <a:lnTo>
                    <a:pt x="1070" y="170"/>
                  </a:lnTo>
                  <a:lnTo>
                    <a:pt x="1070" y="170"/>
                  </a:lnTo>
                  <a:lnTo>
                    <a:pt x="1069" y="170"/>
                  </a:lnTo>
                  <a:lnTo>
                    <a:pt x="1069" y="171"/>
                  </a:lnTo>
                  <a:lnTo>
                    <a:pt x="1069" y="171"/>
                  </a:lnTo>
                  <a:lnTo>
                    <a:pt x="1067" y="173"/>
                  </a:lnTo>
                  <a:lnTo>
                    <a:pt x="1062" y="171"/>
                  </a:lnTo>
                  <a:lnTo>
                    <a:pt x="1057" y="169"/>
                  </a:lnTo>
                  <a:lnTo>
                    <a:pt x="1052" y="166"/>
                  </a:lnTo>
                  <a:lnTo>
                    <a:pt x="1049" y="166"/>
                  </a:lnTo>
                  <a:lnTo>
                    <a:pt x="1046" y="165"/>
                  </a:lnTo>
                  <a:lnTo>
                    <a:pt x="1044" y="165"/>
                  </a:lnTo>
                  <a:lnTo>
                    <a:pt x="1040" y="165"/>
                  </a:lnTo>
                  <a:lnTo>
                    <a:pt x="1037" y="165"/>
                  </a:lnTo>
                  <a:lnTo>
                    <a:pt x="1036" y="164"/>
                  </a:lnTo>
                  <a:lnTo>
                    <a:pt x="1035" y="161"/>
                  </a:lnTo>
                  <a:lnTo>
                    <a:pt x="1034" y="158"/>
                  </a:lnTo>
                  <a:lnTo>
                    <a:pt x="1034" y="156"/>
                  </a:lnTo>
                  <a:lnTo>
                    <a:pt x="1034" y="154"/>
                  </a:lnTo>
                  <a:lnTo>
                    <a:pt x="1034" y="153"/>
                  </a:lnTo>
                  <a:lnTo>
                    <a:pt x="1034" y="150"/>
                  </a:lnTo>
                  <a:lnTo>
                    <a:pt x="1035" y="148"/>
                  </a:lnTo>
                  <a:lnTo>
                    <a:pt x="1036" y="145"/>
                  </a:lnTo>
                  <a:lnTo>
                    <a:pt x="1039" y="144"/>
                  </a:lnTo>
                  <a:lnTo>
                    <a:pt x="1040" y="141"/>
                  </a:lnTo>
                  <a:lnTo>
                    <a:pt x="1041" y="140"/>
                  </a:lnTo>
                  <a:lnTo>
                    <a:pt x="1044" y="139"/>
                  </a:lnTo>
                  <a:lnTo>
                    <a:pt x="1046" y="138"/>
                  </a:lnTo>
                  <a:lnTo>
                    <a:pt x="1046" y="135"/>
                  </a:lnTo>
                  <a:lnTo>
                    <a:pt x="1046" y="135"/>
                  </a:lnTo>
                  <a:lnTo>
                    <a:pt x="1046" y="134"/>
                  </a:lnTo>
                  <a:lnTo>
                    <a:pt x="1046" y="131"/>
                  </a:lnTo>
                  <a:lnTo>
                    <a:pt x="1046" y="130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50" y="128"/>
                  </a:lnTo>
                  <a:lnTo>
                    <a:pt x="1052" y="129"/>
                  </a:lnTo>
                  <a:lnTo>
                    <a:pt x="1055" y="130"/>
                  </a:lnTo>
                  <a:lnTo>
                    <a:pt x="1057" y="130"/>
                  </a:lnTo>
                  <a:lnTo>
                    <a:pt x="1061" y="129"/>
                  </a:lnTo>
                  <a:lnTo>
                    <a:pt x="1064" y="128"/>
                  </a:lnTo>
                  <a:lnTo>
                    <a:pt x="1065" y="125"/>
                  </a:lnTo>
                  <a:lnTo>
                    <a:pt x="1066" y="123"/>
                  </a:lnTo>
                  <a:lnTo>
                    <a:pt x="1067" y="120"/>
                  </a:lnTo>
                  <a:lnTo>
                    <a:pt x="1069" y="118"/>
                  </a:lnTo>
                  <a:lnTo>
                    <a:pt x="1070" y="115"/>
                  </a:lnTo>
                  <a:lnTo>
                    <a:pt x="1072" y="112"/>
                  </a:lnTo>
                  <a:lnTo>
                    <a:pt x="1075" y="110"/>
                  </a:lnTo>
                  <a:lnTo>
                    <a:pt x="1077" y="109"/>
                  </a:lnTo>
                  <a:lnTo>
                    <a:pt x="1080" y="107"/>
                  </a:lnTo>
                  <a:lnTo>
                    <a:pt x="1083" y="104"/>
                  </a:lnTo>
                  <a:lnTo>
                    <a:pt x="1086" y="103"/>
                  </a:lnTo>
                  <a:lnTo>
                    <a:pt x="1088" y="102"/>
                  </a:lnTo>
                  <a:lnTo>
                    <a:pt x="1097" y="102"/>
                  </a:lnTo>
                  <a:lnTo>
                    <a:pt x="1105" y="105"/>
                  </a:lnTo>
                  <a:lnTo>
                    <a:pt x="1112" y="108"/>
                  </a:lnTo>
                  <a:lnTo>
                    <a:pt x="1120" y="109"/>
                  </a:lnTo>
                  <a:lnTo>
                    <a:pt x="1123" y="110"/>
                  </a:lnTo>
                  <a:lnTo>
                    <a:pt x="1126" y="109"/>
                  </a:lnTo>
                  <a:lnTo>
                    <a:pt x="1127" y="108"/>
                  </a:lnTo>
                  <a:lnTo>
                    <a:pt x="1127" y="107"/>
                  </a:lnTo>
                  <a:lnTo>
                    <a:pt x="1127" y="105"/>
                  </a:lnTo>
                  <a:lnTo>
                    <a:pt x="1127" y="103"/>
                  </a:lnTo>
                  <a:lnTo>
                    <a:pt x="1127" y="100"/>
                  </a:lnTo>
                  <a:lnTo>
                    <a:pt x="1127" y="98"/>
                  </a:lnTo>
                  <a:lnTo>
                    <a:pt x="1127" y="95"/>
                  </a:lnTo>
                  <a:lnTo>
                    <a:pt x="1128" y="94"/>
                  </a:lnTo>
                  <a:lnTo>
                    <a:pt x="1130" y="92"/>
                  </a:lnTo>
                  <a:lnTo>
                    <a:pt x="1130" y="89"/>
                  </a:lnTo>
                  <a:lnTo>
                    <a:pt x="1131" y="87"/>
                  </a:lnTo>
                  <a:lnTo>
                    <a:pt x="1130" y="84"/>
                  </a:lnTo>
                  <a:lnTo>
                    <a:pt x="1128" y="80"/>
                  </a:lnTo>
                  <a:lnTo>
                    <a:pt x="1125" y="78"/>
                  </a:lnTo>
                  <a:lnTo>
                    <a:pt x="1122" y="76"/>
                  </a:lnTo>
                  <a:lnTo>
                    <a:pt x="1120" y="73"/>
                  </a:lnTo>
                  <a:lnTo>
                    <a:pt x="1117" y="71"/>
                  </a:lnTo>
                  <a:lnTo>
                    <a:pt x="1115" y="68"/>
                  </a:lnTo>
                  <a:lnTo>
                    <a:pt x="1113" y="66"/>
                  </a:lnTo>
                  <a:lnTo>
                    <a:pt x="1113" y="63"/>
                  </a:lnTo>
                  <a:lnTo>
                    <a:pt x="1115" y="61"/>
                  </a:lnTo>
                  <a:lnTo>
                    <a:pt x="1125" y="57"/>
                  </a:lnTo>
                  <a:lnTo>
                    <a:pt x="1136" y="58"/>
                  </a:lnTo>
                  <a:lnTo>
                    <a:pt x="1141" y="62"/>
                  </a:lnTo>
                  <a:lnTo>
                    <a:pt x="1146" y="67"/>
                  </a:lnTo>
                  <a:lnTo>
                    <a:pt x="1151" y="71"/>
                  </a:lnTo>
                  <a:lnTo>
                    <a:pt x="1159" y="73"/>
                  </a:lnTo>
                  <a:lnTo>
                    <a:pt x="1163" y="76"/>
                  </a:lnTo>
                  <a:lnTo>
                    <a:pt x="1167" y="78"/>
                  </a:lnTo>
                  <a:lnTo>
                    <a:pt x="1172" y="80"/>
                  </a:lnTo>
                  <a:lnTo>
                    <a:pt x="1176" y="83"/>
                  </a:lnTo>
                  <a:lnTo>
                    <a:pt x="1178" y="87"/>
                  </a:lnTo>
                  <a:lnTo>
                    <a:pt x="1182" y="89"/>
                  </a:lnTo>
                  <a:lnTo>
                    <a:pt x="1186" y="92"/>
                  </a:lnTo>
                  <a:lnTo>
                    <a:pt x="1187" y="93"/>
                  </a:lnTo>
                  <a:lnTo>
                    <a:pt x="1189" y="93"/>
                  </a:lnTo>
                  <a:lnTo>
                    <a:pt x="1192" y="94"/>
                  </a:lnTo>
                  <a:lnTo>
                    <a:pt x="1193" y="94"/>
                  </a:lnTo>
                  <a:lnTo>
                    <a:pt x="1193" y="94"/>
                  </a:lnTo>
                  <a:lnTo>
                    <a:pt x="1193" y="93"/>
                  </a:lnTo>
                  <a:lnTo>
                    <a:pt x="1193" y="92"/>
                  </a:lnTo>
                  <a:lnTo>
                    <a:pt x="1191" y="88"/>
                  </a:lnTo>
                  <a:lnTo>
                    <a:pt x="1187" y="85"/>
                  </a:lnTo>
                  <a:lnTo>
                    <a:pt x="1184" y="83"/>
                  </a:lnTo>
                  <a:lnTo>
                    <a:pt x="1179" y="80"/>
                  </a:lnTo>
                  <a:lnTo>
                    <a:pt x="1164" y="72"/>
                  </a:lnTo>
                  <a:lnTo>
                    <a:pt x="1151" y="63"/>
                  </a:lnTo>
                  <a:lnTo>
                    <a:pt x="1150" y="62"/>
                  </a:lnTo>
                  <a:lnTo>
                    <a:pt x="1147" y="59"/>
                  </a:lnTo>
                  <a:lnTo>
                    <a:pt x="1146" y="58"/>
                  </a:lnTo>
                  <a:lnTo>
                    <a:pt x="1143" y="56"/>
                  </a:lnTo>
                  <a:lnTo>
                    <a:pt x="1143" y="54"/>
                  </a:lnTo>
                  <a:lnTo>
                    <a:pt x="1143" y="52"/>
                  </a:lnTo>
                  <a:lnTo>
                    <a:pt x="1159" y="52"/>
                  </a:lnTo>
                  <a:lnTo>
                    <a:pt x="1163" y="52"/>
                  </a:lnTo>
                  <a:lnTo>
                    <a:pt x="1168" y="52"/>
                  </a:lnTo>
                  <a:lnTo>
                    <a:pt x="1173" y="52"/>
                  </a:lnTo>
                  <a:lnTo>
                    <a:pt x="1177" y="49"/>
                  </a:lnTo>
                  <a:lnTo>
                    <a:pt x="1179" y="49"/>
                  </a:lnTo>
                  <a:lnTo>
                    <a:pt x="1182" y="48"/>
                  </a:lnTo>
                  <a:lnTo>
                    <a:pt x="1184" y="48"/>
                  </a:lnTo>
                  <a:lnTo>
                    <a:pt x="1188" y="47"/>
                  </a:lnTo>
                  <a:lnTo>
                    <a:pt x="1193" y="47"/>
                  </a:lnTo>
                  <a:lnTo>
                    <a:pt x="1197" y="47"/>
                  </a:lnTo>
                  <a:lnTo>
                    <a:pt x="1199" y="46"/>
                  </a:lnTo>
                  <a:lnTo>
                    <a:pt x="1201" y="44"/>
                  </a:lnTo>
                  <a:lnTo>
                    <a:pt x="1203" y="44"/>
                  </a:lnTo>
                  <a:lnTo>
                    <a:pt x="1206" y="43"/>
                  </a:lnTo>
                  <a:lnTo>
                    <a:pt x="1208" y="42"/>
                  </a:lnTo>
                  <a:lnTo>
                    <a:pt x="1212" y="42"/>
                  </a:lnTo>
                  <a:lnTo>
                    <a:pt x="1216" y="42"/>
                  </a:lnTo>
                  <a:lnTo>
                    <a:pt x="1218" y="43"/>
                  </a:lnTo>
                  <a:lnTo>
                    <a:pt x="1221" y="44"/>
                  </a:lnTo>
                  <a:lnTo>
                    <a:pt x="1223" y="46"/>
                  </a:lnTo>
                  <a:lnTo>
                    <a:pt x="1224" y="47"/>
                  </a:lnTo>
                  <a:lnTo>
                    <a:pt x="1226" y="48"/>
                  </a:lnTo>
                  <a:lnTo>
                    <a:pt x="1227" y="51"/>
                  </a:lnTo>
                  <a:lnTo>
                    <a:pt x="1229" y="52"/>
                  </a:lnTo>
                  <a:lnTo>
                    <a:pt x="1232" y="53"/>
                  </a:lnTo>
                  <a:lnTo>
                    <a:pt x="1233" y="54"/>
                  </a:lnTo>
                  <a:lnTo>
                    <a:pt x="1235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8" y="66"/>
                  </a:lnTo>
                  <a:lnTo>
                    <a:pt x="1239" y="76"/>
                  </a:lnTo>
                  <a:lnTo>
                    <a:pt x="1240" y="87"/>
                  </a:lnTo>
                  <a:lnTo>
                    <a:pt x="1240" y="87"/>
                  </a:lnTo>
                  <a:lnTo>
                    <a:pt x="1240" y="88"/>
                  </a:lnTo>
                  <a:lnTo>
                    <a:pt x="1240" y="90"/>
                  </a:lnTo>
                  <a:lnTo>
                    <a:pt x="1240" y="92"/>
                  </a:lnTo>
                  <a:lnTo>
                    <a:pt x="1242" y="93"/>
                  </a:lnTo>
                  <a:lnTo>
                    <a:pt x="1243" y="94"/>
                  </a:lnTo>
                  <a:lnTo>
                    <a:pt x="1244" y="93"/>
                  </a:lnTo>
                  <a:lnTo>
                    <a:pt x="1245" y="92"/>
                  </a:lnTo>
                  <a:lnTo>
                    <a:pt x="1247" y="90"/>
                  </a:lnTo>
                  <a:lnTo>
                    <a:pt x="1248" y="89"/>
                  </a:lnTo>
                  <a:lnTo>
                    <a:pt x="1248" y="89"/>
                  </a:lnTo>
                  <a:lnTo>
                    <a:pt x="1248" y="84"/>
                  </a:lnTo>
                  <a:lnTo>
                    <a:pt x="1247" y="78"/>
                  </a:lnTo>
                  <a:lnTo>
                    <a:pt x="1245" y="73"/>
                  </a:lnTo>
                  <a:lnTo>
                    <a:pt x="1245" y="68"/>
                  </a:lnTo>
                  <a:lnTo>
                    <a:pt x="1247" y="67"/>
                  </a:lnTo>
                  <a:lnTo>
                    <a:pt x="1248" y="66"/>
                  </a:lnTo>
                  <a:lnTo>
                    <a:pt x="1248" y="66"/>
                  </a:lnTo>
                  <a:lnTo>
                    <a:pt x="1248" y="64"/>
                  </a:lnTo>
                  <a:lnTo>
                    <a:pt x="1247" y="62"/>
                  </a:lnTo>
                  <a:lnTo>
                    <a:pt x="1245" y="61"/>
                  </a:lnTo>
                  <a:lnTo>
                    <a:pt x="1243" y="58"/>
                  </a:lnTo>
                  <a:lnTo>
                    <a:pt x="1240" y="56"/>
                  </a:lnTo>
                  <a:lnTo>
                    <a:pt x="1240" y="52"/>
                  </a:lnTo>
                  <a:lnTo>
                    <a:pt x="1239" y="51"/>
                  </a:lnTo>
                  <a:lnTo>
                    <a:pt x="1240" y="49"/>
                  </a:lnTo>
                  <a:lnTo>
                    <a:pt x="1240" y="49"/>
                  </a:lnTo>
                  <a:lnTo>
                    <a:pt x="1243" y="49"/>
                  </a:lnTo>
                  <a:lnTo>
                    <a:pt x="1244" y="51"/>
                  </a:lnTo>
                  <a:lnTo>
                    <a:pt x="1245" y="52"/>
                  </a:lnTo>
                  <a:lnTo>
                    <a:pt x="1248" y="54"/>
                  </a:lnTo>
                  <a:lnTo>
                    <a:pt x="1249" y="56"/>
                  </a:lnTo>
                  <a:lnTo>
                    <a:pt x="1250" y="58"/>
                  </a:lnTo>
                  <a:lnTo>
                    <a:pt x="1253" y="61"/>
                  </a:lnTo>
                  <a:lnTo>
                    <a:pt x="1257" y="63"/>
                  </a:lnTo>
                  <a:lnTo>
                    <a:pt x="1260" y="66"/>
                  </a:lnTo>
                  <a:lnTo>
                    <a:pt x="1264" y="67"/>
                  </a:lnTo>
                  <a:lnTo>
                    <a:pt x="1265" y="69"/>
                  </a:lnTo>
                  <a:lnTo>
                    <a:pt x="1267" y="71"/>
                  </a:lnTo>
                  <a:lnTo>
                    <a:pt x="1267" y="71"/>
                  </a:lnTo>
                  <a:lnTo>
                    <a:pt x="1267" y="74"/>
                  </a:lnTo>
                  <a:lnTo>
                    <a:pt x="1268" y="78"/>
                  </a:lnTo>
                  <a:lnTo>
                    <a:pt x="1270" y="82"/>
                  </a:lnTo>
                  <a:lnTo>
                    <a:pt x="1274" y="84"/>
                  </a:lnTo>
                  <a:lnTo>
                    <a:pt x="1277" y="85"/>
                  </a:lnTo>
                  <a:lnTo>
                    <a:pt x="1279" y="87"/>
                  </a:lnTo>
                  <a:lnTo>
                    <a:pt x="1282" y="88"/>
                  </a:lnTo>
                  <a:lnTo>
                    <a:pt x="1284" y="89"/>
                  </a:lnTo>
                  <a:lnTo>
                    <a:pt x="1287" y="89"/>
                  </a:lnTo>
                  <a:lnTo>
                    <a:pt x="1287" y="88"/>
                  </a:lnTo>
                  <a:lnTo>
                    <a:pt x="1287" y="87"/>
                  </a:lnTo>
                  <a:lnTo>
                    <a:pt x="1285" y="87"/>
                  </a:lnTo>
                  <a:lnTo>
                    <a:pt x="1285" y="85"/>
                  </a:lnTo>
                  <a:lnTo>
                    <a:pt x="1284" y="84"/>
                  </a:lnTo>
                  <a:lnTo>
                    <a:pt x="1282" y="82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82" y="79"/>
                  </a:lnTo>
                  <a:lnTo>
                    <a:pt x="1284" y="79"/>
                  </a:lnTo>
                  <a:lnTo>
                    <a:pt x="1287" y="79"/>
                  </a:lnTo>
                  <a:lnTo>
                    <a:pt x="1289" y="79"/>
                  </a:lnTo>
                  <a:lnTo>
                    <a:pt x="1292" y="80"/>
                  </a:lnTo>
                  <a:lnTo>
                    <a:pt x="1295" y="80"/>
                  </a:lnTo>
                  <a:lnTo>
                    <a:pt x="1298" y="82"/>
                  </a:lnTo>
                  <a:lnTo>
                    <a:pt x="1300" y="83"/>
                  </a:lnTo>
                  <a:lnTo>
                    <a:pt x="1301" y="83"/>
                  </a:lnTo>
                  <a:lnTo>
                    <a:pt x="1303" y="83"/>
                  </a:lnTo>
                  <a:lnTo>
                    <a:pt x="1304" y="82"/>
                  </a:lnTo>
                  <a:lnTo>
                    <a:pt x="1303" y="80"/>
                  </a:lnTo>
                  <a:lnTo>
                    <a:pt x="1303" y="79"/>
                  </a:lnTo>
                  <a:lnTo>
                    <a:pt x="1300" y="77"/>
                  </a:lnTo>
                  <a:lnTo>
                    <a:pt x="1299" y="77"/>
                  </a:lnTo>
                  <a:lnTo>
                    <a:pt x="1297" y="76"/>
                  </a:lnTo>
                  <a:lnTo>
                    <a:pt x="1294" y="74"/>
                  </a:lnTo>
                  <a:lnTo>
                    <a:pt x="1293" y="73"/>
                  </a:lnTo>
                  <a:lnTo>
                    <a:pt x="1283" y="67"/>
                  </a:lnTo>
                  <a:lnTo>
                    <a:pt x="1277" y="59"/>
                  </a:lnTo>
                  <a:lnTo>
                    <a:pt x="1272" y="52"/>
                  </a:lnTo>
                  <a:lnTo>
                    <a:pt x="1270" y="51"/>
                  </a:lnTo>
                  <a:lnTo>
                    <a:pt x="1269" y="49"/>
                  </a:lnTo>
                  <a:lnTo>
                    <a:pt x="1267" y="47"/>
                  </a:lnTo>
                  <a:lnTo>
                    <a:pt x="1265" y="46"/>
                  </a:lnTo>
                  <a:lnTo>
                    <a:pt x="1264" y="44"/>
                  </a:lnTo>
                  <a:lnTo>
                    <a:pt x="1263" y="42"/>
                  </a:lnTo>
                  <a:lnTo>
                    <a:pt x="1263" y="41"/>
                  </a:lnTo>
                  <a:lnTo>
                    <a:pt x="1264" y="41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7" y="41"/>
                  </a:lnTo>
                  <a:lnTo>
                    <a:pt x="1285" y="42"/>
                  </a:lnTo>
                  <a:lnTo>
                    <a:pt x="1293" y="44"/>
                  </a:lnTo>
                  <a:lnTo>
                    <a:pt x="1295" y="47"/>
                  </a:lnTo>
                  <a:lnTo>
                    <a:pt x="1299" y="49"/>
                  </a:lnTo>
                  <a:lnTo>
                    <a:pt x="1301" y="53"/>
                  </a:lnTo>
                  <a:lnTo>
                    <a:pt x="1305" y="56"/>
                  </a:lnTo>
                  <a:lnTo>
                    <a:pt x="1321" y="63"/>
                  </a:lnTo>
                  <a:lnTo>
                    <a:pt x="1336" y="72"/>
                  </a:lnTo>
                  <a:lnTo>
                    <a:pt x="1353" y="80"/>
                  </a:lnTo>
                  <a:lnTo>
                    <a:pt x="1355" y="84"/>
                  </a:lnTo>
                  <a:lnTo>
                    <a:pt x="1356" y="87"/>
                  </a:lnTo>
                  <a:lnTo>
                    <a:pt x="1359" y="89"/>
                  </a:lnTo>
                  <a:lnTo>
                    <a:pt x="1360" y="92"/>
                  </a:lnTo>
                  <a:lnTo>
                    <a:pt x="1363" y="94"/>
                  </a:lnTo>
                  <a:lnTo>
                    <a:pt x="1366" y="97"/>
                  </a:lnTo>
                  <a:lnTo>
                    <a:pt x="1371" y="99"/>
                  </a:lnTo>
                  <a:lnTo>
                    <a:pt x="1376" y="102"/>
                  </a:lnTo>
                  <a:lnTo>
                    <a:pt x="1377" y="103"/>
                  </a:lnTo>
                  <a:lnTo>
                    <a:pt x="1379" y="103"/>
                  </a:lnTo>
                  <a:lnTo>
                    <a:pt x="1379" y="103"/>
                  </a:lnTo>
                  <a:lnTo>
                    <a:pt x="1379" y="102"/>
                  </a:lnTo>
                  <a:lnTo>
                    <a:pt x="1379" y="100"/>
                  </a:lnTo>
                  <a:lnTo>
                    <a:pt x="1379" y="99"/>
                  </a:lnTo>
                  <a:lnTo>
                    <a:pt x="1376" y="97"/>
                  </a:lnTo>
                  <a:lnTo>
                    <a:pt x="1374" y="95"/>
                  </a:lnTo>
                  <a:lnTo>
                    <a:pt x="1370" y="94"/>
                  </a:lnTo>
                  <a:lnTo>
                    <a:pt x="1369" y="90"/>
                  </a:lnTo>
                  <a:lnTo>
                    <a:pt x="1368" y="88"/>
                  </a:lnTo>
                  <a:lnTo>
                    <a:pt x="1366" y="85"/>
                  </a:lnTo>
                  <a:lnTo>
                    <a:pt x="1366" y="83"/>
                  </a:lnTo>
                  <a:lnTo>
                    <a:pt x="1365" y="80"/>
                  </a:lnTo>
                  <a:lnTo>
                    <a:pt x="1365" y="78"/>
                  </a:lnTo>
                  <a:lnTo>
                    <a:pt x="1365" y="77"/>
                  </a:lnTo>
                  <a:lnTo>
                    <a:pt x="1365" y="76"/>
                  </a:lnTo>
                  <a:lnTo>
                    <a:pt x="1364" y="73"/>
                  </a:lnTo>
                  <a:lnTo>
                    <a:pt x="1363" y="71"/>
                  </a:lnTo>
                  <a:lnTo>
                    <a:pt x="1361" y="69"/>
                  </a:lnTo>
                  <a:lnTo>
                    <a:pt x="1361" y="68"/>
                  </a:lnTo>
                  <a:lnTo>
                    <a:pt x="1363" y="68"/>
                  </a:lnTo>
                  <a:lnTo>
                    <a:pt x="1364" y="68"/>
                  </a:lnTo>
                  <a:lnTo>
                    <a:pt x="1365" y="68"/>
                  </a:lnTo>
                  <a:lnTo>
                    <a:pt x="1369" y="69"/>
                  </a:lnTo>
                  <a:lnTo>
                    <a:pt x="1371" y="71"/>
                  </a:lnTo>
                  <a:lnTo>
                    <a:pt x="1373" y="69"/>
                  </a:lnTo>
                  <a:lnTo>
                    <a:pt x="1374" y="68"/>
                  </a:lnTo>
                  <a:lnTo>
                    <a:pt x="1373" y="64"/>
                  </a:lnTo>
                  <a:lnTo>
                    <a:pt x="1370" y="61"/>
                  </a:lnTo>
                  <a:lnTo>
                    <a:pt x="1368" y="58"/>
                  </a:lnTo>
                  <a:lnTo>
                    <a:pt x="1363" y="56"/>
                  </a:lnTo>
                  <a:lnTo>
                    <a:pt x="1359" y="52"/>
                  </a:lnTo>
                  <a:lnTo>
                    <a:pt x="1355" y="49"/>
                  </a:lnTo>
                  <a:lnTo>
                    <a:pt x="1354" y="47"/>
                  </a:lnTo>
                  <a:lnTo>
                    <a:pt x="1351" y="44"/>
                  </a:lnTo>
                  <a:lnTo>
                    <a:pt x="1349" y="42"/>
                  </a:lnTo>
                  <a:lnTo>
                    <a:pt x="1346" y="39"/>
                  </a:lnTo>
                  <a:lnTo>
                    <a:pt x="1344" y="37"/>
                  </a:lnTo>
                  <a:lnTo>
                    <a:pt x="1343" y="36"/>
                  </a:lnTo>
                  <a:lnTo>
                    <a:pt x="1341" y="34"/>
                  </a:lnTo>
                  <a:lnTo>
                    <a:pt x="1350" y="36"/>
                  </a:lnTo>
                  <a:lnTo>
                    <a:pt x="1360" y="38"/>
                  </a:lnTo>
                  <a:lnTo>
                    <a:pt x="1368" y="39"/>
                  </a:lnTo>
                  <a:lnTo>
                    <a:pt x="1376" y="39"/>
                  </a:lnTo>
                  <a:lnTo>
                    <a:pt x="1385" y="43"/>
                  </a:lnTo>
                  <a:lnTo>
                    <a:pt x="1391" y="47"/>
                  </a:lnTo>
                  <a:lnTo>
                    <a:pt x="1402" y="52"/>
                  </a:lnTo>
                  <a:lnTo>
                    <a:pt x="1412" y="58"/>
                  </a:lnTo>
                  <a:lnTo>
                    <a:pt x="1416" y="59"/>
                  </a:lnTo>
                  <a:lnTo>
                    <a:pt x="1419" y="62"/>
                  </a:lnTo>
                  <a:lnTo>
                    <a:pt x="1422" y="66"/>
                  </a:lnTo>
                  <a:lnTo>
                    <a:pt x="1425" y="67"/>
                  </a:lnTo>
                  <a:lnTo>
                    <a:pt x="1429" y="68"/>
                  </a:lnTo>
                  <a:lnTo>
                    <a:pt x="1429" y="66"/>
                  </a:lnTo>
                  <a:lnTo>
                    <a:pt x="1427" y="62"/>
                  </a:lnTo>
                  <a:lnTo>
                    <a:pt x="1427" y="61"/>
                  </a:lnTo>
                  <a:lnTo>
                    <a:pt x="1426" y="58"/>
                  </a:lnTo>
                  <a:lnTo>
                    <a:pt x="1425" y="56"/>
                  </a:lnTo>
                  <a:lnTo>
                    <a:pt x="1421" y="53"/>
                  </a:lnTo>
                  <a:lnTo>
                    <a:pt x="1417" y="49"/>
                  </a:lnTo>
                  <a:lnTo>
                    <a:pt x="1406" y="46"/>
                  </a:lnTo>
                  <a:lnTo>
                    <a:pt x="1396" y="42"/>
                  </a:lnTo>
                  <a:lnTo>
                    <a:pt x="1386" y="38"/>
                  </a:lnTo>
                  <a:lnTo>
                    <a:pt x="1376" y="34"/>
                  </a:lnTo>
                  <a:lnTo>
                    <a:pt x="1363" y="33"/>
                  </a:lnTo>
                  <a:lnTo>
                    <a:pt x="1350" y="32"/>
                  </a:lnTo>
                  <a:lnTo>
                    <a:pt x="1346" y="30"/>
                  </a:lnTo>
                  <a:lnTo>
                    <a:pt x="1343" y="28"/>
                  </a:lnTo>
                  <a:lnTo>
                    <a:pt x="1340" y="27"/>
                  </a:lnTo>
                  <a:lnTo>
                    <a:pt x="1336" y="27"/>
                  </a:lnTo>
                  <a:lnTo>
                    <a:pt x="1335" y="27"/>
                  </a:lnTo>
                  <a:lnTo>
                    <a:pt x="1333" y="27"/>
                  </a:lnTo>
                  <a:lnTo>
                    <a:pt x="1330" y="27"/>
                  </a:lnTo>
                  <a:lnTo>
                    <a:pt x="1328" y="27"/>
                  </a:lnTo>
                  <a:lnTo>
                    <a:pt x="1325" y="26"/>
                  </a:lnTo>
                  <a:lnTo>
                    <a:pt x="1324" y="23"/>
                  </a:lnTo>
                  <a:lnTo>
                    <a:pt x="1323" y="23"/>
                  </a:lnTo>
                  <a:lnTo>
                    <a:pt x="1323" y="22"/>
                  </a:lnTo>
                  <a:lnTo>
                    <a:pt x="1324" y="21"/>
                  </a:lnTo>
                  <a:lnTo>
                    <a:pt x="1325" y="21"/>
                  </a:lnTo>
                  <a:lnTo>
                    <a:pt x="1325" y="20"/>
                  </a:lnTo>
                  <a:lnTo>
                    <a:pt x="1326" y="18"/>
                  </a:lnTo>
                  <a:lnTo>
                    <a:pt x="1325" y="17"/>
                  </a:lnTo>
                  <a:lnTo>
                    <a:pt x="1324" y="16"/>
                  </a:lnTo>
                  <a:lnTo>
                    <a:pt x="1321" y="13"/>
                  </a:lnTo>
                  <a:lnTo>
                    <a:pt x="1319" y="12"/>
                  </a:lnTo>
                  <a:lnTo>
                    <a:pt x="1319" y="11"/>
                  </a:lnTo>
                  <a:lnTo>
                    <a:pt x="1318" y="10"/>
                  </a:lnTo>
                  <a:lnTo>
                    <a:pt x="1319" y="8"/>
                  </a:lnTo>
                  <a:lnTo>
                    <a:pt x="1320" y="8"/>
                  </a:lnTo>
                  <a:lnTo>
                    <a:pt x="1323" y="10"/>
                  </a:lnTo>
                  <a:lnTo>
                    <a:pt x="1326" y="11"/>
                  </a:lnTo>
                  <a:lnTo>
                    <a:pt x="1328" y="11"/>
                  </a:lnTo>
                  <a:lnTo>
                    <a:pt x="1329" y="13"/>
                  </a:lnTo>
                  <a:lnTo>
                    <a:pt x="1331" y="15"/>
                  </a:lnTo>
                  <a:lnTo>
                    <a:pt x="1334" y="17"/>
                  </a:lnTo>
                  <a:lnTo>
                    <a:pt x="1335" y="18"/>
                  </a:lnTo>
                  <a:lnTo>
                    <a:pt x="1336" y="18"/>
                  </a:lnTo>
                  <a:lnTo>
                    <a:pt x="1339" y="18"/>
                  </a:lnTo>
                  <a:lnTo>
                    <a:pt x="1340" y="17"/>
                  </a:lnTo>
                  <a:lnTo>
                    <a:pt x="1341" y="16"/>
                  </a:lnTo>
                  <a:lnTo>
                    <a:pt x="1340" y="15"/>
                  </a:lnTo>
                  <a:lnTo>
                    <a:pt x="1339" y="13"/>
                  </a:lnTo>
                  <a:lnTo>
                    <a:pt x="1338" y="12"/>
                  </a:lnTo>
                  <a:lnTo>
                    <a:pt x="1336" y="11"/>
                  </a:lnTo>
                  <a:lnTo>
                    <a:pt x="1334" y="8"/>
                  </a:lnTo>
                  <a:lnTo>
                    <a:pt x="1336" y="8"/>
                  </a:lnTo>
                  <a:lnTo>
                    <a:pt x="1343" y="10"/>
                  </a:lnTo>
                  <a:lnTo>
                    <a:pt x="1349" y="11"/>
                  </a:lnTo>
                  <a:lnTo>
                    <a:pt x="1354" y="12"/>
                  </a:lnTo>
                  <a:lnTo>
                    <a:pt x="1358" y="13"/>
                  </a:lnTo>
                  <a:lnTo>
                    <a:pt x="1359" y="13"/>
                  </a:lnTo>
                  <a:lnTo>
                    <a:pt x="1361" y="15"/>
                  </a:lnTo>
                  <a:lnTo>
                    <a:pt x="1364" y="15"/>
                  </a:lnTo>
                  <a:lnTo>
                    <a:pt x="1365" y="15"/>
                  </a:lnTo>
                  <a:lnTo>
                    <a:pt x="1365" y="13"/>
                  </a:lnTo>
                  <a:lnTo>
                    <a:pt x="1364" y="13"/>
                  </a:lnTo>
                  <a:lnTo>
                    <a:pt x="1363" y="12"/>
                  </a:lnTo>
                  <a:lnTo>
                    <a:pt x="1361" y="11"/>
                  </a:lnTo>
                  <a:lnTo>
                    <a:pt x="1360" y="11"/>
                  </a:lnTo>
                  <a:lnTo>
                    <a:pt x="1360" y="10"/>
                  </a:lnTo>
                  <a:lnTo>
                    <a:pt x="1359" y="8"/>
                  </a:lnTo>
                  <a:lnTo>
                    <a:pt x="1358" y="8"/>
                  </a:lnTo>
                  <a:lnTo>
                    <a:pt x="1358" y="8"/>
                  </a:lnTo>
                  <a:lnTo>
                    <a:pt x="1358" y="7"/>
                  </a:lnTo>
                  <a:lnTo>
                    <a:pt x="1358" y="7"/>
                  </a:lnTo>
                  <a:lnTo>
                    <a:pt x="1360" y="8"/>
                  </a:lnTo>
                  <a:lnTo>
                    <a:pt x="1361" y="8"/>
                  </a:lnTo>
                  <a:lnTo>
                    <a:pt x="1364" y="10"/>
                  </a:lnTo>
                  <a:lnTo>
                    <a:pt x="1366" y="10"/>
                  </a:lnTo>
                  <a:lnTo>
                    <a:pt x="1368" y="11"/>
                  </a:lnTo>
                  <a:lnTo>
                    <a:pt x="1368" y="11"/>
                  </a:lnTo>
                  <a:lnTo>
                    <a:pt x="1369" y="11"/>
                  </a:lnTo>
                  <a:lnTo>
                    <a:pt x="1369" y="10"/>
                  </a:lnTo>
                  <a:lnTo>
                    <a:pt x="1369" y="8"/>
                  </a:lnTo>
                  <a:lnTo>
                    <a:pt x="1368" y="7"/>
                  </a:lnTo>
                  <a:lnTo>
                    <a:pt x="1366" y="6"/>
                  </a:lnTo>
                  <a:lnTo>
                    <a:pt x="1365" y="6"/>
                  </a:lnTo>
                  <a:lnTo>
                    <a:pt x="1366" y="5"/>
                  </a:lnTo>
                  <a:lnTo>
                    <a:pt x="1368" y="3"/>
                  </a:lnTo>
                  <a:lnTo>
                    <a:pt x="1370" y="3"/>
                  </a:lnTo>
                  <a:lnTo>
                    <a:pt x="1374" y="3"/>
                  </a:lnTo>
                  <a:lnTo>
                    <a:pt x="1377" y="6"/>
                  </a:lnTo>
                  <a:lnTo>
                    <a:pt x="1381" y="8"/>
                  </a:lnTo>
                  <a:lnTo>
                    <a:pt x="1384" y="11"/>
                  </a:lnTo>
                  <a:lnTo>
                    <a:pt x="1385" y="12"/>
                  </a:lnTo>
                  <a:lnTo>
                    <a:pt x="1386" y="15"/>
                  </a:lnTo>
                  <a:lnTo>
                    <a:pt x="1387" y="16"/>
                  </a:lnTo>
                  <a:lnTo>
                    <a:pt x="1389" y="18"/>
                  </a:lnTo>
                  <a:lnTo>
                    <a:pt x="1391" y="21"/>
                  </a:lnTo>
                  <a:lnTo>
                    <a:pt x="1407" y="30"/>
                  </a:lnTo>
                  <a:lnTo>
                    <a:pt x="1415" y="33"/>
                  </a:lnTo>
                  <a:lnTo>
                    <a:pt x="1422" y="36"/>
                  </a:lnTo>
                  <a:lnTo>
                    <a:pt x="1429" y="39"/>
                  </a:lnTo>
                  <a:lnTo>
                    <a:pt x="1431" y="42"/>
                  </a:lnTo>
                  <a:lnTo>
                    <a:pt x="1434" y="43"/>
                  </a:lnTo>
                  <a:lnTo>
                    <a:pt x="1435" y="46"/>
                  </a:lnTo>
                  <a:lnTo>
                    <a:pt x="1439" y="47"/>
                  </a:lnTo>
                  <a:lnTo>
                    <a:pt x="1440" y="48"/>
                  </a:lnTo>
                  <a:lnTo>
                    <a:pt x="1441" y="48"/>
                  </a:lnTo>
                  <a:lnTo>
                    <a:pt x="1441" y="47"/>
                  </a:lnTo>
                  <a:lnTo>
                    <a:pt x="1440" y="46"/>
                  </a:lnTo>
                  <a:lnTo>
                    <a:pt x="1439" y="44"/>
                  </a:lnTo>
                  <a:lnTo>
                    <a:pt x="1437" y="43"/>
                  </a:lnTo>
                  <a:lnTo>
                    <a:pt x="1436" y="42"/>
                  </a:lnTo>
                  <a:lnTo>
                    <a:pt x="1435" y="42"/>
                  </a:lnTo>
                  <a:lnTo>
                    <a:pt x="1434" y="41"/>
                  </a:lnTo>
                  <a:lnTo>
                    <a:pt x="1432" y="39"/>
                  </a:lnTo>
                  <a:lnTo>
                    <a:pt x="1431" y="37"/>
                  </a:lnTo>
                  <a:lnTo>
                    <a:pt x="1430" y="36"/>
                  </a:lnTo>
                  <a:lnTo>
                    <a:pt x="1431" y="34"/>
                  </a:lnTo>
                  <a:lnTo>
                    <a:pt x="1432" y="34"/>
                  </a:lnTo>
                  <a:lnTo>
                    <a:pt x="1435" y="34"/>
                  </a:lnTo>
                  <a:lnTo>
                    <a:pt x="1436" y="36"/>
                  </a:lnTo>
                  <a:lnTo>
                    <a:pt x="1439" y="36"/>
                  </a:lnTo>
                  <a:lnTo>
                    <a:pt x="1441" y="36"/>
                  </a:lnTo>
                  <a:lnTo>
                    <a:pt x="1442" y="36"/>
                  </a:lnTo>
                  <a:lnTo>
                    <a:pt x="1442" y="36"/>
                  </a:lnTo>
                  <a:lnTo>
                    <a:pt x="1442" y="34"/>
                  </a:lnTo>
                  <a:lnTo>
                    <a:pt x="1441" y="33"/>
                  </a:lnTo>
                  <a:lnTo>
                    <a:pt x="1439" y="32"/>
                  </a:lnTo>
                  <a:lnTo>
                    <a:pt x="1437" y="30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40" y="28"/>
                  </a:lnTo>
                  <a:lnTo>
                    <a:pt x="1441" y="28"/>
                  </a:lnTo>
                  <a:lnTo>
                    <a:pt x="1444" y="28"/>
                  </a:lnTo>
                  <a:lnTo>
                    <a:pt x="1446" y="28"/>
                  </a:lnTo>
                  <a:lnTo>
                    <a:pt x="1447" y="27"/>
                  </a:lnTo>
                  <a:lnTo>
                    <a:pt x="1447" y="27"/>
                  </a:lnTo>
                  <a:lnTo>
                    <a:pt x="1447" y="26"/>
                  </a:lnTo>
                  <a:lnTo>
                    <a:pt x="1446" y="23"/>
                  </a:lnTo>
                  <a:lnTo>
                    <a:pt x="1442" y="21"/>
                  </a:lnTo>
                  <a:lnTo>
                    <a:pt x="1439" y="20"/>
                  </a:lnTo>
                  <a:lnTo>
                    <a:pt x="1435" y="17"/>
                  </a:lnTo>
                  <a:lnTo>
                    <a:pt x="1431" y="16"/>
                  </a:lnTo>
                  <a:lnTo>
                    <a:pt x="1429" y="15"/>
                  </a:lnTo>
                  <a:lnTo>
                    <a:pt x="1426" y="12"/>
                  </a:lnTo>
                  <a:lnTo>
                    <a:pt x="1424" y="10"/>
                  </a:lnTo>
                  <a:lnTo>
                    <a:pt x="1422" y="8"/>
                  </a:lnTo>
                  <a:lnTo>
                    <a:pt x="1421" y="6"/>
                  </a:lnTo>
                  <a:lnTo>
                    <a:pt x="1421" y="5"/>
                  </a:lnTo>
                  <a:lnTo>
                    <a:pt x="1422" y="3"/>
                  </a:lnTo>
                  <a:lnTo>
                    <a:pt x="1424" y="2"/>
                  </a:lnTo>
                  <a:lnTo>
                    <a:pt x="1426" y="2"/>
                  </a:lnTo>
                  <a:lnTo>
                    <a:pt x="1427" y="2"/>
                  </a:lnTo>
                  <a:lnTo>
                    <a:pt x="1430" y="1"/>
                  </a:lnTo>
                  <a:lnTo>
                    <a:pt x="1431" y="1"/>
                  </a:lnTo>
                  <a:lnTo>
                    <a:pt x="1432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11"/>
            <p:cNvSpPr>
              <a:spLocks noEditPoints="1"/>
            </p:cNvSpPr>
            <p:nvPr/>
          </p:nvSpPr>
          <p:spPr bwMode="auto">
            <a:xfrm>
              <a:off x="4935" y="-89"/>
              <a:ext cx="1358" cy="1356"/>
            </a:xfrm>
            <a:custGeom>
              <a:avLst/>
              <a:gdLst>
                <a:gd name="T0" fmla="*/ 1951 w 4074"/>
                <a:gd name="T1" fmla="*/ 536 h 4067"/>
                <a:gd name="T2" fmla="*/ 1999 w 4074"/>
                <a:gd name="T3" fmla="*/ 520 h 4067"/>
                <a:gd name="T4" fmla="*/ 2052 w 4074"/>
                <a:gd name="T5" fmla="*/ 554 h 4067"/>
                <a:gd name="T6" fmla="*/ 2052 w 4074"/>
                <a:gd name="T7" fmla="*/ 591 h 4067"/>
                <a:gd name="T8" fmla="*/ 1974 w 4074"/>
                <a:gd name="T9" fmla="*/ 612 h 4067"/>
                <a:gd name="T10" fmla="*/ 1955 w 4074"/>
                <a:gd name="T11" fmla="*/ 670 h 4067"/>
                <a:gd name="T12" fmla="*/ 1928 w 4074"/>
                <a:gd name="T13" fmla="*/ 708 h 4067"/>
                <a:gd name="T14" fmla="*/ 1832 w 4074"/>
                <a:gd name="T15" fmla="*/ 743 h 4067"/>
                <a:gd name="T16" fmla="*/ 1852 w 4074"/>
                <a:gd name="T17" fmla="*/ 767 h 4067"/>
                <a:gd name="T18" fmla="*/ 1834 w 4074"/>
                <a:gd name="T19" fmla="*/ 827 h 4067"/>
                <a:gd name="T20" fmla="*/ 1747 w 4074"/>
                <a:gd name="T21" fmla="*/ 870 h 4067"/>
                <a:gd name="T22" fmla="*/ 1754 w 4074"/>
                <a:gd name="T23" fmla="*/ 933 h 4067"/>
                <a:gd name="T24" fmla="*/ 1690 w 4074"/>
                <a:gd name="T25" fmla="*/ 916 h 4067"/>
                <a:gd name="T26" fmla="*/ 1582 w 4074"/>
                <a:gd name="T27" fmla="*/ 932 h 4067"/>
                <a:gd name="T28" fmla="*/ 1593 w 4074"/>
                <a:gd name="T29" fmla="*/ 975 h 4067"/>
                <a:gd name="T30" fmla="*/ 1771 w 4074"/>
                <a:gd name="T31" fmla="*/ 968 h 4067"/>
                <a:gd name="T32" fmla="*/ 1708 w 4074"/>
                <a:gd name="T33" fmla="*/ 1016 h 4067"/>
                <a:gd name="T34" fmla="*/ 1551 w 4074"/>
                <a:gd name="T35" fmla="*/ 1034 h 4067"/>
                <a:gd name="T36" fmla="*/ 1470 w 4074"/>
                <a:gd name="T37" fmla="*/ 942 h 4067"/>
                <a:gd name="T38" fmla="*/ 1494 w 4074"/>
                <a:gd name="T39" fmla="*/ 897 h 4067"/>
                <a:gd name="T40" fmla="*/ 1580 w 4074"/>
                <a:gd name="T41" fmla="*/ 901 h 4067"/>
                <a:gd name="T42" fmla="*/ 1651 w 4074"/>
                <a:gd name="T43" fmla="*/ 845 h 4067"/>
                <a:gd name="T44" fmla="*/ 1674 w 4074"/>
                <a:gd name="T45" fmla="*/ 814 h 4067"/>
                <a:gd name="T46" fmla="*/ 1631 w 4074"/>
                <a:gd name="T47" fmla="*/ 783 h 4067"/>
                <a:gd name="T48" fmla="*/ 1677 w 4074"/>
                <a:gd name="T49" fmla="*/ 769 h 4067"/>
                <a:gd name="T50" fmla="*/ 1624 w 4074"/>
                <a:gd name="T51" fmla="*/ 767 h 4067"/>
                <a:gd name="T52" fmla="*/ 1578 w 4074"/>
                <a:gd name="T53" fmla="*/ 810 h 4067"/>
                <a:gd name="T54" fmla="*/ 1531 w 4074"/>
                <a:gd name="T55" fmla="*/ 795 h 4067"/>
                <a:gd name="T56" fmla="*/ 1547 w 4074"/>
                <a:gd name="T57" fmla="*/ 745 h 4067"/>
                <a:gd name="T58" fmla="*/ 1480 w 4074"/>
                <a:gd name="T59" fmla="*/ 729 h 4067"/>
                <a:gd name="T60" fmla="*/ 1487 w 4074"/>
                <a:gd name="T61" fmla="*/ 687 h 4067"/>
                <a:gd name="T62" fmla="*/ 1524 w 4074"/>
                <a:gd name="T63" fmla="*/ 650 h 4067"/>
                <a:gd name="T64" fmla="*/ 1557 w 4074"/>
                <a:gd name="T65" fmla="*/ 631 h 4067"/>
                <a:gd name="T66" fmla="*/ 1603 w 4074"/>
                <a:gd name="T67" fmla="*/ 686 h 4067"/>
                <a:gd name="T68" fmla="*/ 1631 w 4074"/>
                <a:gd name="T69" fmla="*/ 698 h 4067"/>
                <a:gd name="T70" fmla="*/ 1648 w 4074"/>
                <a:gd name="T71" fmla="*/ 711 h 4067"/>
                <a:gd name="T72" fmla="*/ 1744 w 4074"/>
                <a:gd name="T73" fmla="*/ 725 h 4067"/>
                <a:gd name="T74" fmla="*/ 1751 w 4074"/>
                <a:gd name="T75" fmla="*/ 671 h 4067"/>
                <a:gd name="T76" fmla="*/ 1803 w 4074"/>
                <a:gd name="T77" fmla="*/ 616 h 4067"/>
                <a:gd name="T78" fmla="*/ 1703 w 4074"/>
                <a:gd name="T79" fmla="*/ 665 h 4067"/>
                <a:gd name="T80" fmla="*/ 1707 w 4074"/>
                <a:gd name="T81" fmla="*/ 635 h 4067"/>
                <a:gd name="T82" fmla="*/ 1678 w 4074"/>
                <a:gd name="T83" fmla="*/ 623 h 4067"/>
                <a:gd name="T84" fmla="*/ 1597 w 4074"/>
                <a:gd name="T85" fmla="*/ 623 h 4067"/>
                <a:gd name="T86" fmla="*/ 1586 w 4074"/>
                <a:gd name="T87" fmla="*/ 604 h 4067"/>
                <a:gd name="T88" fmla="*/ 1619 w 4074"/>
                <a:gd name="T89" fmla="*/ 571 h 4067"/>
                <a:gd name="T90" fmla="*/ 1649 w 4074"/>
                <a:gd name="T91" fmla="*/ 560 h 4067"/>
                <a:gd name="T92" fmla="*/ 1710 w 4074"/>
                <a:gd name="T93" fmla="*/ 563 h 4067"/>
                <a:gd name="T94" fmla="*/ 1713 w 4074"/>
                <a:gd name="T95" fmla="*/ 533 h 4067"/>
                <a:gd name="T96" fmla="*/ 1744 w 4074"/>
                <a:gd name="T97" fmla="*/ 523 h 4067"/>
                <a:gd name="T98" fmla="*/ 1816 w 4074"/>
                <a:gd name="T99" fmla="*/ 538 h 4067"/>
                <a:gd name="T100" fmla="*/ 1803 w 4074"/>
                <a:gd name="T101" fmla="*/ 508 h 4067"/>
                <a:gd name="T102" fmla="*/ 1894 w 4074"/>
                <a:gd name="T103" fmla="*/ 500 h 4067"/>
                <a:gd name="T104" fmla="*/ 4013 w 4074"/>
                <a:gd name="T105" fmla="*/ 2526 h 4067"/>
                <a:gd name="T106" fmla="*/ 3549 w 4074"/>
                <a:gd name="T107" fmla="*/ 896 h 4067"/>
                <a:gd name="T108" fmla="*/ 2545 w 4074"/>
                <a:gd name="T109" fmla="*/ 212 h 4067"/>
                <a:gd name="T110" fmla="*/ 1759 w 4074"/>
                <a:gd name="T111" fmla="*/ 162 h 4067"/>
                <a:gd name="T112" fmla="*/ 810 w 4074"/>
                <a:gd name="T113" fmla="*/ 592 h 4067"/>
                <a:gd name="T114" fmla="*/ 448 w 4074"/>
                <a:gd name="T115" fmla="*/ 3065 h 4067"/>
                <a:gd name="T116" fmla="*/ 1320 w 4074"/>
                <a:gd name="T117" fmla="*/ 3786 h 4067"/>
                <a:gd name="T118" fmla="*/ 3017 w 4074"/>
                <a:gd name="T119" fmla="*/ 3652 h 4067"/>
                <a:gd name="T120" fmla="*/ 172 w 4074"/>
                <a:gd name="T121" fmla="*/ 2852 h 4067"/>
                <a:gd name="T122" fmla="*/ 1790 w 4074"/>
                <a:gd name="T123" fmla="*/ 15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74" h="4067">
                  <a:moveTo>
                    <a:pt x="1894" y="500"/>
                  </a:moveTo>
                  <a:lnTo>
                    <a:pt x="1900" y="500"/>
                  </a:lnTo>
                  <a:lnTo>
                    <a:pt x="1906" y="503"/>
                  </a:lnTo>
                  <a:lnTo>
                    <a:pt x="1911" y="505"/>
                  </a:lnTo>
                  <a:lnTo>
                    <a:pt x="1915" y="508"/>
                  </a:lnTo>
                  <a:lnTo>
                    <a:pt x="1920" y="509"/>
                  </a:lnTo>
                  <a:lnTo>
                    <a:pt x="1927" y="509"/>
                  </a:lnTo>
                  <a:lnTo>
                    <a:pt x="1935" y="510"/>
                  </a:lnTo>
                  <a:lnTo>
                    <a:pt x="1938" y="510"/>
                  </a:lnTo>
                  <a:lnTo>
                    <a:pt x="1942" y="512"/>
                  </a:lnTo>
                  <a:lnTo>
                    <a:pt x="1945" y="512"/>
                  </a:lnTo>
                  <a:lnTo>
                    <a:pt x="1948" y="513"/>
                  </a:lnTo>
                  <a:lnTo>
                    <a:pt x="1960" y="514"/>
                  </a:lnTo>
                  <a:lnTo>
                    <a:pt x="1970" y="518"/>
                  </a:lnTo>
                  <a:lnTo>
                    <a:pt x="1972" y="519"/>
                  </a:lnTo>
                  <a:lnTo>
                    <a:pt x="1973" y="520"/>
                  </a:lnTo>
                  <a:lnTo>
                    <a:pt x="1972" y="522"/>
                  </a:lnTo>
                  <a:lnTo>
                    <a:pt x="1971" y="523"/>
                  </a:lnTo>
                  <a:lnTo>
                    <a:pt x="1968" y="524"/>
                  </a:lnTo>
                  <a:lnTo>
                    <a:pt x="1966" y="525"/>
                  </a:lnTo>
                  <a:lnTo>
                    <a:pt x="1963" y="526"/>
                  </a:lnTo>
                  <a:lnTo>
                    <a:pt x="1961" y="528"/>
                  </a:lnTo>
                  <a:lnTo>
                    <a:pt x="1960" y="529"/>
                  </a:lnTo>
                  <a:lnTo>
                    <a:pt x="1958" y="530"/>
                  </a:lnTo>
                  <a:lnTo>
                    <a:pt x="1957" y="531"/>
                  </a:lnTo>
                  <a:lnTo>
                    <a:pt x="1956" y="533"/>
                  </a:lnTo>
                  <a:lnTo>
                    <a:pt x="1953" y="534"/>
                  </a:lnTo>
                  <a:lnTo>
                    <a:pt x="1952" y="534"/>
                  </a:lnTo>
                  <a:lnTo>
                    <a:pt x="1951" y="534"/>
                  </a:lnTo>
                  <a:lnTo>
                    <a:pt x="1950" y="534"/>
                  </a:lnTo>
                  <a:lnTo>
                    <a:pt x="1950" y="535"/>
                  </a:lnTo>
                  <a:lnTo>
                    <a:pt x="1951" y="536"/>
                  </a:lnTo>
                  <a:lnTo>
                    <a:pt x="1952" y="538"/>
                  </a:lnTo>
                  <a:lnTo>
                    <a:pt x="1955" y="536"/>
                  </a:lnTo>
                  <a:lnTo>
                    <a:pt x="1957" y="536"/>
                  </a:lnTo>
                  <a:lnTo>
                    <a:pt x="1958" y="536"/>
                  </a:lnTo>
                  <a:lnTo>
                    <a:pt x="1961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3" y="536"/>
                  </a:lnTo>
                  <a:lnTo>
                    <a:pt x="1966" y="534"/>
                  </a:lnTo>
                  <a:lnTo>
                    <a:pt x="1967" y="533"/>
                  </a:lnTo>
                  <a:lnTo>
                    <a:pt x="1970" y="533"/>
                  </a:lnTo>
                  <a:lnTo>
                    <a:pt x="1973" y="531"/>
                  </a:lnTo>
                  <a:lnTo>
                    <a:pt x="1976" y="531"/>
                  </a:lnTo>
                  <a:lnTo>
                    <a:pt x="1978" y="530"/>
                  </a:lnTo>
                  <a:lnTo>
                    <a:pt x="1979" y="528"/>
                  </a:lnTo>
                  <a:lnTo>
                    <a:pt x="1981" y="525"/>
                  </a:lnTo>
                  <a:lnTo>
                    <a:pt x="1983" y="524"/>
                  </a:lnTo>
                  <a:lnTo>
                    <a:pt x="1987" y="524"/>
                  </a:lnTo>
                  <a:lnTo>
                    <a:pt x="1991" y="525"/>
                  </a:lnTo>
                  <a:lnTo>
                    <a:pt x="1994" y="528"/>
                  </a:lnTo>
                  <a:lnTo>
                    <a:pt x="1997" y="529"/>
                  </a:lnTo>
                  <a:lnTo>
                    <a:pt x="1998" y="530"/>
                  </a:lnTo>
                  <a:lnTo>
                    <a:pt x="1999" y="529"/>
                  </a:lnTo>
                  <a:lnTo>
                    <a:pt x="1999" y="529"/>
                  </a:lnTo>
                  <a:lnTo>
                    <a:pt x="1999" y="528"/>
                  </a:lnTo>
                  <a:lnTo>
                    <a:pt x="1998" y="525"/>
                  </a:lnTo>
                  <a:lnTo>
                    <a:pt x="1998" y="524"/>
                  </a:lnTo>
                  <a:lnTo>
                    <a:pt x="1998" y="523"/>
                  </a:lnTo>
                  <a:lnTo>
                    <a:pt x="1997" y="522"/>
                  </a:lnTo>
                  <a:lnTo>
                    <a:pt x="1998" y="520"/>
                  </a:lnTo>
                  <a:lnTo>
                    <a:pt x="1999" y="520"/>
                  </a:lnTo>
                  <a:lnTo>
                    <a:pt x="2002" y="520"/>
                  </a:lnTo>
                  <a:lnTo>
                    <a:pt x="2004" y="522"/>
                  </a:lnTo>
                  <a:lnTo>
                    <a:pt x="2007" y="523"/>
                  </a:lnTo>
                  <a:lnTo>
                    <a:pt x="2009" y="524"/>
                  </a:lnTo>
                  <a:lnTo>
                    <a:pt x="2011" y="525"/>
                  </a:lnTo>
                  <a:lnTo>
                    <a:pt x="2011" y="526"/>
                  </a:lnTo>
                  <a:lnTo>
                    <a:pt x="2012" y="528"/>
                  </a:lnTo>
                  <a:lnTo>
                    <a:pt x="2013" y="529"/>
                  </a:lnTo>
                  <a:lnTo>
                    <a:pt x="2014" y="529"/>
                  </a:lnTo>
                  <a:lnTo>
                    <a:pt x="2016" y="528"/>
                  </a:lnTo>
                  <a:lnTo>
                    <a:pt x="2018" y="526"/>
                  </a:lnTo>
                  <a:lnTo>
                    <a:pt x="2022" y="525"/>
                  </a:lnTo>
                  <a:lnTo>
                    <a:pt x="2027" y="525"/>
                  </a:lnTo>
                  <a:lnTo>
                    <a:pt x="2029" y="526"/>
                  </a:lnTo>
                  <a:lnTo>
                    <a:pt x="2029" y="528"/>
                  </a:lnTo>
                  <a:lnTo>
                    <a:pt x="2029" y="529"/>
                  </a:lnTo>
                  <a:lnTo>
                    <a:pt x="2028" y="530"/>
                  </a:lnTo>
                  <a:lnTo>
                    <a:pt x="2027" y="531"/>
                  </a:lnTo>
                  <a:lnTo>
                    <a:pt x="2027" y="533"/>
                  </a:lnTo>
                  <a:lnTo>
                    <a:pt x="2027" y="534"/>
                  </a:lnTo>
                  <a:lnTo>
                    <a:pt x="2029" y="536"/>
                  </a:lnTo>
                  <a:lnTo>
                    <a:pt x="2032" y="538"/>
                  </a:lnTo>
                  <a:lnTo>
                    <a:pt x="2034" y="539"/>
                  </a:lnTo>
                  <a:lnTo>
                    <a:pt x="2037" y="541"/>
                  </a:lnTo>
                  <a:lnTo>
                    <a:pt x="2038" y="544"/>
                  </a:lnTo>
                  <a:lnTo>
                    <a:pt x="2039" y="546"/>
                  </a:lnTo>
                  <a:lnTo>
                    <a:pt x="2039" y="548"/>
                  </a:lnTo>
                  <a:lnTo>
                    <a:pt x="2039" y="549"/>
                  </a:lnTo>
                  <a:lnTo>
                    <a:pt x="2041" y="550"/>
                  </a:lnTo>
                  <a:lnTo>
                    <a:pt x="2042" y="551"/>
                  </a:lnTo>
                  <a:lnTo>
                    <a:pt x="2047" y="554"/>
                  </a:lnTo>
                  <a:lnTo>
                    <a:pt x="2052" y="554"/>
                  </a:lnTo>
                  <a:lnTo>
                    <a:pt x="2054" y="554"/>
                  </a:lnTo>
                  <a:lnTo>
                    <a:pt x="2058" y="555"/>
                  </a:lnTo>
                  <a:lnTo>
                    <a:pt x="2060" y="555"/>
                  </a:lnTo>
                  <a:lnTo>
                    <a:pt x="2063" y="556"/>
                  </a:lnTo>
                  <a:lnTo>
                    <a:pt x="2064" y="558"/>
                  </a:lnTo>
                  <a:lnTo>
                    <a:pt x="2065" y="559"/>
                  </a:lnTo>
                  <a:lnTo>
                    <a:pt x="2068" y="560"/>
                  </a:lnTo>
                  <a:lnTo>
                    <a:pt x="2072" y="561"/>
                  </a:lnTo>
                  <a:lnTo>
                    <a:pt x="2074" y="563"/>
                  </a:lnTo>
                  <a:lnTo>
                    <a:pt x="2077" y="565"/>
                  </a:lnTo>
                  <a:lnTo>
                    <a:pt x="2078" y="568"/>
                  </a:lnTo>
                  <a:lnTo>
                    <a:pt x="2079" y="568"/>
                  </a:lnTo>
                  <a:lnTo>
                    <a:pt x="2079" y="569"/>
                  </a:lnTo>
                  <a:lnTo>
                    <a:pt x="2080" y="570"/>
                  </a:lnTo>
                  <a:lnTo>
                    <a:pt x="2082" y="571"/>
                  </a:lnTo>
                  <a:lnTo>
                    <a:pt x="2083" y="573"/>
                  </a:lnTo>
                  <a:lnTo>
                    <a:pt x="2083" y="574"/>
                  </a:lnTo>
                  <a:lnTo>
                    <a:pt x="2083" y="575"/>
                  </a:lnTo>
                  <a:lnTo>
                    <a:pt x="2080" y="575"/>
                  </a:lnTo>
                  <a:lnTo>
                    <a:pt x="2078" y="576"/>
                  </a:lnTo>
                  <a:lnTo>
                    <a:pt x="2077" y="577"/>
                  </a:lnTo>
                  <a:lnTo>
                    <a:pt x="2075" y="579"/>
                  </a:lnTo>
                  <a:lnTo>
                    <a:pt x="2073" y="579"/>
                  </a:lnTo>
                  <a:lnTo>
                    <a:pt x="2070" y="580"/>
                  </a:lnTo>
                  <a:lnTo>
                    <a:pt x="2068" y="584"/>
                  </a:lnTo>
                  <a:lnTo>
                    <a:pt x="2065" y="585"/>
                  </a:lnTo>
                  <a:lnTo>
                    <a:pt x="2063" y="586"/>
                  </a:lnTo>
                  <a:lnTo>
                    <a:pt x="2063" y="586"/>
                  </a:lnTo>
                  <a:lnTo>
                    <a:pt x="2060" y="586"/>
                  </a:lnTo>
                  <a:lnTo>
                    <a:pt x="2058" y="587"/>
                  </a:lnTo>
                  <a:lnTo>
                    <a:pt x="2054" y="589"/>
                  </a:lnTo>
                  <a:lnTo>
                    <a:pt x="2052" y="591"/>
                  </a:lnTo>
                  <a:lnTo>
                    <a:pt x="2047" y="594"/>
                  </a:lnTo>
                  <a:lnTo>
                    <a:pt x="2042" y="596"/>
                  </a:lnTo>
                  <a:lnTo>
                    <a:pt x="2039" y="596"/>
                  </a:lnTo>
                  <a:lnTo>
                    <a:pt x="2037" y="597"/>
                  </a:lnTo>
                  <a:lnTo>
                    <a:pt x="2036" y="599"/>
                  </a:lnTo>
                  <a:lnTo>
                    <a:pt x="2034" y="600"/>
                  </a:lnTo>
                  <a:lnTo>
                    <a:pt x="2032" y="601"/>
                  </a:lnTo>
                  <a:lnTo>
                    <a:pt x="2028" y="601"/>
                  </a:lnTo>
                  <a:lnTo>
                    <a:pt x="2026" y="601"/>
                  </a:lnTo>
                  <a:lnTo>
                    <a:pt x="2023" y="601"/>
                  </a:lnTo>
                  <a:lnTo>
                    <a:pt x="2019" y="600"/>
                  </a:lnTo>
                  <a:lnTo>
                    <a:pt x="2018" y="601"/>
                  </a:lnTo>
                  <a:lnTo>
                    <a:pt x="2016" y="601"/>
                  </a:lnTo>
                  <a:lnTo>
                    <a:pt x="2016" y="607"/>
                  </a:lnTo>
                  <a:lnTo>
                    <a:pt x="2013" y="607"/>
                  </a:lnTo>
                  <a:lnTo>
                    <a:pt x="2011" y="607"/>
                  </a:lnTo>
                  <a:lnTo>
                    <a:pt x="2007" y="607"/>
                  </a:lnTo>
                  <a:lnTo>
                    <a:pt x="2003" y="607"/>
                  </a:lnTo>
                  <a:lnTo>
                    <a:pt x="2001" y="607"/>
                  </a:lnTo>
                  <a:lnTo>
                    <a:pt x="1977" y="607"/>
                  </a:lnTo>
                  <a:lnTo>
                    <a:pt x="1976" y="607"/>
                  </a:lnTo>
                  <a:lnTo>
                    <a:pt x="1973" y="607"/>
                  </a:lnTo>
                  <a:lnTo>
                    <a:pt x="1971" y="607"/>
                  </a:lnTo>
                  <a:lnTo>
                    <a:pt x="1967" y="607"/>
                  </a:lnTo>
                  <a:lnTo>
                    <a:pt x="1965" y="607"/>
                  </a:lnTo>
                  <a:lnTo>
                    <a:pt x="1962" y="609"/>
                  </a:lnTo>
                  <a:lnTo>
                    <a:pt x="1961" y="610"/>
                  </a:lnTo>
                  <a:lnTo>
                    <a:pt x="1963" y="610"/>
                  </a:lnTo>
                  <a:lnTo>
                    <a:pt x="1966" y="611"/>
                  </a:lnTo>
                  <a:lnTo>
                    <a:pt x="1970" y="611"/>
                  </a:lnTo>
                  <a:lnTo>
                    <a:pt x="1972" y="612"/>
                  </a:lnTo>
                  <a:lnTo>
                    <a:pt x="1974" y="612"/>
                  </a:lnTo>
                  <a:lnTo>
                    <a:pt x="1977" y="612"/>
                  </a:lnTo>
                  <a:lnTo>
                    <a:pt x="1979" y="612"/>
                  </a:lnTo>
                  <a:lnTo>
                    <a:pt x="1982" y="614"/>
                  </a:lnTo>
                  <a:lnTo>
                    <a:pt x="1982" y="615"/>
                  </a:lnTo>
                  <a:lnTo>
                    <a:pt x="1982" y="616"/>
                  </a:lnTo>
                  <a:lnTo>
                    <a:pt x="1981" y="617"/>
                  </a:lnTo>
                  <a:lnTo>
                    <a:pt x="1979" y="619"/>
                  </a:lnTo>
                  <a:lnTo>
                    <a:pt x="1979" y="620"/>
                  </a:lnTo>
                  <a:lnTo>
                    <a:pt x="1979" y="625"/>
                  </a:lnTo>
                  <a:lnTo>
                    <a:pt x="1994" y="623"/>
                  </a:lnTo>
                  <a:lnTo>
                    <a:pt x="2008" y="620"/>
                  </a:lnTo>
                  <a:lnTo>
                    <a:pt x="2011" y="619"/>
                  </a:lnTo>
                  <a:lnTo>
                    <a:pt x="2014" y="616"/>
                  </a:lnTo>
                  <a:lnTo>
                    <a:pt x="2018" y="614"/>
                  </a:lnTo>
                  <a:lnTo>
                    <a:pt x="2022" y="612"/>
                  </a:lnTo>
                  <a:lnTo>
                    <a:pt x="2027" y="612"/>
                  </a:lnTo>
                  <a:lnTo>
                    <a:pt x="2029" y="614"/>
                  </a:lnTo>
                  <a:lnTo>
                    <a:pt x="2032" y="614"/>
                  </a:lnTo>
                  <a:lnTo>
                    <a:pt x="2034" y="615"/>
                  </a:lnTo>
                  <a:lnTo>
                    <a:pt x="2034" y="616"/>
                  </a:lnTo>
                  <a:lnTo>
                    <a:pt x="2034" y="617"/>
                  </a:lnTo>
                  <a:lnTo>
                    <a:pt x="2034" y="620"/>
                  </a:lnTo>
                  <a:lnTo>
                    <a:pt x="2029" y="625"/>
                  </a:lnTo>
                  <a:lnTo>
                    <a:pt x="2023" y="627"/>
                  </a:lnTo>
                  <a:lnTo>
                    <a:pt x="2016" y="631"/>
                  </a:lnTo>
                  <a:lnTo>
                    <a:pt x="2002" y="641"/>
                  </a:lnTo>
                  <a:lnTo>
                    <a:pt x="1989" y="651"/>
                  </a:lnTo>
                  <a:lnTo>
                    <a:pt x="1979" y="656"/>
                  </a:lnTo>
                  <a:lnTo>
                    <a:pt x="1970" y="660"/>
                  </a:lnTo>
                  <a:lnTo>
                    <a:pt x="1961" y="665"/>
                  </a:lnTo>
                  <a:lnTo>
                    <a:pt x="1957" y="667"/>
                  </a:lnTo>
                  <a:lnTo>
                    <a:pt x="1955" y="670"/>
                  </a:lnTo>
                  <a:lnTo>
                    <a:pt x="1952" y="672"/>
                  </a:lnTo>
                  <a:lnTo>
                    <a:pt x="1951" y="674"/>
                  </a:lnTo>
                  <a:lnTo>
                    <a:pt x="1951" y="677"/>
                  </a:lnTo>
                  <a:lnTo>
                    <a:pt x="1951" y="678"/>
                  </a:lnTo>
                  <a:lnTo>
                    <a:pt x="1951" y="679"/>
                  </a:lnTo>
                  <a:lnTo>
                    <a:pt x="1951" y="682"/>
                  </a:lnTo>
                  <a:lnTo>
                    <a:pt x="1950" y="682"/>
                  </a:lnTo>
                  <a:lnTo>
                    <a:pt x="1948" y="683"/>
                  </a:lnTo>
                  <a:lnTo>
                    <a:pt x="1946" y="682"/>
                  </a:lnTo>
                  <a:lnTo>
                    <a:pt x="1943" y="681"/>
                  </a:lnTo>
                  <a:lnTo>
                    <a:pt x="1941" y="677"/>
                  </a:lnTo>
                  <a:lnTo>
                    <a:pt x="1938" y="678"/>
                  </a:lnTo>
                  <a:lnTo>
                    <a:pt x="1936" y="679"/>
                  </a:lnTo>
                  <a:lnTo>
                    <a:pt x="1933" y="681"/>
                  </a:lnTo>
                  <a:lnTo>
                    <a:pt x="1932" y="683"/>
                  </a:lnTo>
                  <a:lnTo>
                    <a:pt x="1933" y="684"/>
                  </a:lnTo>
                  <a:lnTo>
                    <a:pt x="1936" y="687"/>
                  </a:lnTo>
                  <a:lnTo>
                    <a:pt x="1940" y="688"/>
                  </a:lnTo>
                  <a:lnTo>
                    <a:pt x="1943" y="691"/>
                  </a:lnTo>
                  <a:lnTo>
                    <a:pt x="1945" y="693"/>
                  </a:lnTo>
                  <a:lnTo>
                    <a:pt x="1945" y="694"/>
                  </a:lnTo>
                  <a:lnTo>
                    <a:pt x="1943" y="696"/>
                  </a:lnTo>
                  <a:lnTo>
                    <a:pt x="1942" y="696"/>
                  </a:lnTo>
                  <a:lnTo>
                    <a:pt x="1941" y="697"/>
                  </a:lnTo>
                  <a:lnTo>
                    <a:pt x="1940" y="698"/>
                  </a:lnTo>
                  <a:lnTo>
                    <a:pt x="1937" y="698"/>
                  </a:lnTo>
                  <a:lnTo>
                    <a:pt x="1936" y="701"/>
                  </a:lnTo>
                  <a:lnTo>
                    <a:pt x="1936" y="703"/>
                  </a:lnTo>
                  <a:lnTo>
                    <a:pt x="1936" y="704"/>
                  </a:lnTo>
                  <a:lnTo>
                    <a:pt x="1935" y="707"/>
                  </a:lnTo>
                  <a:lnTo>
                    <a:pt x="1932" y="707"/>
                  </a:lnTo>
                  <a:lnTo>
                    <a:pt x="1928" y="708"/>
                  </a:lnTo>
                  <a:lnTo>
                    <a:pt x="1927" y="708"/>
                  </a:lnTo>
                  <a:lnTo>
                    <a:pt x="1925" y="709"/>
                  </a:lnTo>
                  <a:lnTo>
                    <a:pt x="1922" y="711"/>
                  </a:lnTo>
                  <a:lnTo>
                    <a:pt x="1921" y="712"/>
                  </a:lnTo>
                  <a:lnTo>
                    <a:pt x="1920" y="713"/>
                  </a:lnTo>
                  <a:lnTo>
                    <a:pt x="1920" y="714"/>
                  </a:lnTo>
                  <a:lnTo>
                    <a:pt x="1920" y="717"/>
                  </a:lnTo>
                  <a:lnTo>
                    <a:pt x="1918" y="717"/>
                  </a:lnTo>
                  <a:lnTo>
                    <a:pt x="1918" y="718"/>
                  </a:lnTo>
                  <a:lnTo>
                    <a:pt x="1918" y="721"/>
                  </a:lnTo>
                  <a:lnTo>
                    <a:pt x="1917" y="722"/>
                  </a:lnTo>
                  <a:lnTo>
                    <a:pt x="1917" y="723"/>
                  </a:lnTo>
                  <a:lnTo>
                    <a:pt x="1916" y="724"/>
                  </a:lnTo>
                  <a:lnTo>
                    <a:pt x="1915" y="724"/>
                  </a:lnTo>
                  <a:lnTo>
                    <a:pt x="1910" y="724"/>
                  </a:lnTo>
                  <a:lnTo>
                    <a:pt x="1906" y="724"/>
                  </a:lnTo>
                  <a:lnTo>
                    <a:pt x="1902" y="724"/>
                  </a:lnTo>
                  <a:lnTo>
                    <a:pt x="1898" y="724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8"/>
                  </a:lnTo>
                  <a:lnTo>
                    <a:pt x="1881" y="729"/>
                  </a:lnTo>
                  <a:lnTo>
                    <a:pt x="1876" y="734"/>
                  </a:lnTo>
                  <a:lnTo>
                    <a:pt x="1870" y="738"/>
                  </a:lnTo>
                  <a:lnTo>
                    <a:pt x="1862" y="738"/>
                  </a:lnTo>
                  <a:lnTo>
                    <a:pt x="1855" y="737"/>
                  </a:lnTo>
                  <a:lnTo>
                    <a:pt x="1851" y="738"/>
                  </a:lnTo>
                  <a:lnTo>
                    <a:pt x="1850" y="740"/>
                  </a:lnTo>
                  <a:lnTo>
                    <a:pt x="1847" y="742"/>
                  </a:lnTo>
                  <a:lnTo>
                    <a:pt x="1841" y="743"/>
                  </a:lnTo>
                  <a:lnTo>
                    <a:pt x="1836" y="743"/>
                  </a:lnTo>
                  <a:lnTo>
                    <a:pt x="1832" y="743"/>
                  </a:lnTo>
                  <a:lnTo>
                    <a:pt x="1830" y="743"/>
                  </a:lnTo>
                  <a:lnTo>
                    <a:pt x="1826" y="743"/>
                  </a:lnTo>
                  <a:lnTo>
                    <a:pt x="1823" y="745"/>
                  </a:lnTo>
                  <a:lnTo>
                    <a:pt x="1823" y="747"/>
                  </a:lnTo>
                  <a:lnTo>
                    <a:pt x="1823" y="747"/>
                  </a:lnTo>
                  <a:lnTo>
                    <a:pt x="1824" y="748"/>
                  </a:lnTo>
                  <a:lnTo>
                    <a:pt x="1825" y="749"/>
                  </a:lnTo>
                  <a:lnTo>
                    <a:pt x="1829" y="752"/>
                  </a:lnTo>
                  <a:lnTo>
                    <a:pt x="1837" y="750"/>
                  </a:lnTo>
                  <a:lnTo>
                    <a:pt x="1847" y="749"/>
                  </a:lnTo>
                  <a:lnTo>
                    <a:pt x="1860" y="748"/>
                  </a:lnTo>
                  <a:lnTo>
                    <a:pt x="1864" y="749"/>
                  </a:lnTo>
                  <a:lnTo>
                    <a:pt x="1867" y="750"/>
                  </a:lnTo>
                  <a:lnTo>
                    <a:pt x="1869" y="753"/>
                  </a:lnTo>
                  <a:lnTo>
                    <a:pt x="1870" y="755"/>
                  </a:lnTo>
                  <a:lnTo>
                    <a:pt x="1869" y="758"/>
                  </a:lnTo>
                  <a:lnTo>
                    <a:pt x="1867" y="759"/>
                  </a:lnTo>
                  <a:lnTo>
                    <a:pt x="1864" y="762"/>
                  </a:lnTo>
                  <a:lnTo>
                    <a:pt x="1860" y="762"/>
                  </a:lnTo>
                  <a:lnTo>
                    <a:pt x="1854" y="760"/>
                  </a:lnTo>
                  <a:lnTo>
                    <a:pt x="1849" y="759"/>
                  </a:lnTo>
                  <a:lnTo>
                    <a:pt x="1844" y="757"/>
                  </a:lnTo>
                  <a:lnTo>
                    <a:pt x="1841" y="757"/>
                  </a:lnTo>
                  <a:lnTo>
                    <a:pt x="1840" y="758"/>
                  </a:lnTo>
                  <a:lnTo>
                    <a:pt x="1840" y="759"/>
                  </a:lnTo>
                  <a:lnTo>
                    <a:pt x="1841" y="760"/>
                  </a:lnTo>
                  <a:lnTo>
                    <a:pt x="1842" y="762"/>
                  </a:lnTo>
                  <a:lnTo>
                    <a:pt x="1844" y="763"/>
                  </a:lnTo>
                  <a:lnTo>
                    <a:pt x="1846" y="764"/>
                  </a:lnTo>
                  <a:lnTo>
                    <a:pt x="1849" y="764"/>
                  </a:lnTo>
                  <a:lnTo>
                    <a:pt x="1851" y="765"/>
                  </a:lnTo>
                  <a:lnTo>
                    <a:pt x="1852" y="767"/>
                  </a:lnTo>
                  <a:lnTo>
                    <a:pt x="1855" y="768"/>
                  </a:lnTo>
                  <a:lnTo>
                    <a:pt x="1857" y="769"/>
                  </a:lnTo>
                  <a:lnTo>
                    <a:pt x="1861" y="771"/>
                  </a:lnTo>
                  <a:lnTo>
                    <a:pt x="1864" y="775"/>
                  </a:lnTo>
                  <a:lnTo>
                    <a:pt x="1865" y="778"/>
                  </a:lnTo>
                  <a:lnTo>
                    <a:pt x="1865" y="779"/>
                  </a:lnTo>
                  <a:lnTo>
                    <a:pt x="1865" y="783"/>
                  </a:lnTo>
                  <a:lnTo>
                    <a:pt x="1864" y="785"/>
                  </a:lnTo>
                  <a:lnTo>
                    <a:pt x="1864" y="789"/>
                  </a:lnTo>
                  <a:lnTo>
                    <a:pt x="1862" y="791"/>
                  </a:lnTo>
                  <a:lnTo>
                    <a:pt x="1860" y="794"/>
                  </a:lnTo>
                  <a:lnTo>
                    <a:pt x="1857" y="795"/>
                  </a:lnTo>
                  <a:lnTo>
                    <a:pt x="1854" y="795"/>
                  </a:lnTo>
                  <a:lnTo>
                    <a:pt x="1854" y="796"/>
                  </a:lnTo>
                  <a:lnTo>
                    <a:pt x="1855" y="798"/>
                  </a:lnTo>
                  <a:lnTo>
                    <a:pt x="1857" y="799"/>
                  </a:lnTo>
                  <a:lnTo>
                    <a:pt x="1860" y="799"/>
                  </a:lnTo>
                  <a:lnTo>
                    <a:pt x="1862" y="800"/>
                  </a:lnTo>
                  <a:lnTo>
                    <a:pt x="1865" y="801"/>
                  </a:lnTo>
                  <a:lnTo>
                    <a:pt x="1866" y="803"/>
                  </a:lnTo>
                  <a:lnTo>
                    <a:pt x="1866" y="804"/>
                  </a:lnTo>
                  <a:lnTo>
                    <a:pt x="1865" y="806"/>
                  </a:lnTo>
                  <a:lnTo>
                    <a:pt x="1862" y="808"/>
                  </a:lnTo>
                  <a:lnTo>
                    <a:pt x="1860" y="809"/>
                  </a:lnTo>
                  <a:lnTo>
                    <a:pt x="1857" y="811"/>
                  </a:lnTo>
                  <a:lnTo>
                    <a:pt x="1857" y="813"/>
                  </a:lnTo>
                  <a:lnTo>
                    <a:pt x="1857" y="815"/>
                  </a:lnTo>
                  <a:lnTo>
                    <a:pt x="1857" y="816"/>
                  </a:lnTo>
                  <a:lnTo>
                    <a:pt x="1856" y="818"/>
                  </a:lnTo>
                  <a:lnTo>
                    <a:pt x="1854" y="819"/>
                  </a:lnTo>
                  <a:lnTo>
                    <a:pt x="1845" y="824"/>
                  </a:lnTo>
                  <a:lnTo>
                    <a:pt x="1834" y="827"/>
                  </a:lnTo>
                  <a:lnTo>
                    <a:pt x="1829" y="826"/>
                  </a:lnTo>
                  <a:lnTo>
                    <a:pt x="1824" y="825"/>
                  </a:lnTo>
                  <a:lnTo>
                    <a:pt x="1820" y="824"/>
                  </a:lnTo>
                  <a:lnTo>
                    <a:pt x="1815" y="821"/>
                  </a:lnTo>
                  <a:lnTo>
                    <a:pt x="1810" y="822"/>
                  </a:lnTo>
                  <a:lnTo>
                    <a:pt x="1805" y="822"/>
                  </a:lnTo>
                  <a:lnTo>
                    <a:pt x="1800" y="825"/>
                  </a:lnTo>
                  <a:lnTo>
                    <a:pt x="1799" y="827"/>
                  </a:lnTo>
                  <a:lnTo>
                    <a:pt x="1799" y="830"/>
                  </a:lnTo>
                  <a:lnTo>
                    <a:pt x="1800" y="832"/>
                  </a:lnTo>
                  <a:lnTo>
                    <a:pt x="1803" y="835"/>
                  </a:lnTo>
                  <a:lnTo>
                    <a:pt x="1805" y="837"/>
                  </a:lnTo>
                  <a:lnTo>
                    <a:pt x="1809" y="844"/>
                  </a:lnTo>
                  <a:lnTo>
                    <a:pt x="1809" y="851"/>
                  </a:lnTo>
                  <a:lnTo>
                    <a:pt x="1805" y="859"/>
                  </a:lnTo>
                  <a:lnTo>
                    <a:pt x="1799" y="865"/>
                  </a:lnTo>
                  <a:lnTo>
                    <a:pt x="1791" y="866"/>
                  </a:lnTo>
                  <a:lnTo>
                    <a:pt x="1783" y="866"/>
                  </a:lnTo>
                  <a:lnTo>
                    <a:pt x="1771" y="866"/>
                  </a:lnTo>
                  <a:lnTo>
                    <a:pt x="1761" y="867"/>
                  </a:lnTo>
                  <a:lnTo>
                    <a:pt x="1754" y="865"/>
                  </a:lnTo>
                  <a:lnTo>
                    <a:pt x="1745" y="864"/>
                  </a:lnTo>
                  <a:lnTo>
                    <a:pt x="1742" y="865"/>
                  </a:lnTo>
                  <a:lnTo>
                    <a:pt x="1739" y="865"/>
                  </a:lnTo>
                  <a:lnTo>
                    <a:pt x="1738" y="867"/>
                  </a:lnTo>
                  <a:lnTo>
                    <a:pt x="1737" y="868"/>
                  </a:lnTo>
                  <a:lnTo>
                    <a:pt x="1738" y="871"/>
                  </a:lnTo>
                  <a:lnTo>
                    <a:pt x="1739" y="872"/>
                  </a:lnTo>
                  <a:lnTo>
                    <a:pt x="1740" y="872"/>
                  </a:lnTo>
                  <a:lnTo>
                    <a:pt x="1743" y="872"/>
                  </a:lnTo>
                  <a:lnTo>
                    <a:pt x="1744" y="871"/>
                  </a:lnTo>
                  <a:lnTo>
                    <a:pt x="1747" y="870"/>
                  </a:lnTo>
                  <a:lnTo>
                    <a:pt x="1748" y="868"/>
                  </a:lnTo>
                  <a:lnTo>
                    <a:pt x="1761" y="868"/>
                  </a:lnTo>
                  <a:lnTo>
                    <a:pt x="1776" y="870"/>
                  </a:lnTo>
                  <a:lnTo>
                    <a:pt x="1786" y="875"/>
                  </a:lnTo>
                  <a:lnTo>
                    <a:pt x="1790" y="878"/>
                  </a:lnTo>
                  <a:lnTo>
                    <a:pt x="1790" y="885"/>
                  </a:lnTo>
                  <a:lnTo>
                    <a:pt x="1791" y="891"/>
                  </a:lnTo>
                  <a:lnTo>
                    <a:pt x="1794" y="895"/>
                  </a:lnTo>
                  <a:lnTo>
                    <a:pt x="1796" y="896"/>
                  </a:lnTo>
                  <a:lnTo>
                    <a:pt x="1798" y="895"/>
                  </a:lnTo>
                  <a:lnTo>
                    <a:pt x="1799" y="893"/>
                  </a:lnTo>
                  <a:lnTo>
                    <a:pt x="1799" y="891"/>
                  </a:lnTo>
                  <a:lnTo>
                    <a:pt x="1799" y="888"/>
                  </a:lnTo>
                  <a:lnTo>
                    <a:pt x="1800" y="886"/>
                  </a:lnTo>
                  <a:lnTo>
                    <a:pt x="1800" y="885"/>
                  </a:lnTo>
                  <a:lnTo>
                    <a:pt x="1801" y="883"/>
                  </a:lnTo>
                  <a:lnTo>
                    <a:pt x="1805" y="882"/>
                  </a:lnTo>
                  <a:lnTo>
                    <a:pt x="1809" y="882"/>
                  </a:lnTo>
                  <a:lnTo>
                    <a:pt x="1813" y="882"/>
                  </a:lnTo>
                  <a:lnTo>
                    <a:pt x="1819" y="887"/>
                  </a:lnTo>
                  <a:lnTo>
                    <a:pt x="1823" y="893"/>
                  </a:lnTo>
                  <a:lnTo>
                    <a:pt x="1821" y="901"/>
                  </a:lnTo>
                  <a:lnTo>
                    <a:pt x="1818" y="906"/>
                  </a:lnTo>
                  <a:lnTo>
                    <a:pt x="1810" y="910"/>
                  </a:lnTo>
                  <a:lnTo>
                    <a:pt x="1800" y="912"/>
                  </a:lnTo>
                  <a:lnTo>
                    <a:pt x="1789" y="916"/>
                  </a:lnTo>
                  <a:lnTo>
                    <a:pt x="1781" y="922"/>
                  </a:lnTo>
                  <a:lnTo>
                    <a:pt x="1778" y="924"/>
                  </a:lnTo>
                  <a:lnTo>
                    <a:pt x="1770" y="929"/>
                  </a:lnTo>
                  <a:lnTo>
                    <a:pt x="1763" y="934"/>
                  </a:lnTo>
                  <a:lnTo>
                    <a:pt x="1755" y="934"/>
                  </a:lnTo>
                  <a:lnTo>
                    <a:pt x="1754" y="933"/>
                  </a:lnTo>
                  <a:lnTo>
                    <a:pt x="1753" y="932"/>
                  </a:lnTo>
                  <a:lnTo>
                    <a:pt x="1753" y="931"/>
                  </a:lnTo>
                  <a:lnTo>
                    <a:pt x="1754" y="928"/>
                  </a:lnTo>
                  <a:lnTo>
                    <a:pt x="1755" y="927"/>
                  </a:lnTo>
                  <a:lnTo>
                    <a:pt x="1755" y="924"/>
                  </a:lnTo>
                  <a:lnTo>
                    <a:pt x="1756" y="923"/>
                  </a:lnTo>
                  <a:lnTo>
                    <a:pt x="1756" y="921"/>
                  </a:lnTo>
                  <a:lnTo>
                    <a:pt x="1755" y="919"/>
                  </a:lnTo>
                  <a:lnTo>
                    <a:pt x="1753" y="918"/>
                  </a:lnTo>
                  <a:lnTo>
                    <a:pt x="1748" y="918"/>
                  </a:lnTo>
                  <a:lnTo>
                    <a:pt x="1743" y="918"/>
                  </a:lnTo>
                  <a:lnTo>
                    <a:pt x="1738" y="917"/>
                  </a:lnTo>
                  <a:lnTo>
                    <a:pt x="1734" y="913"/>
                  </a:lnTo>
                  <a:lnTo>
                    <a:pt x="1733" y="912"/>
                  </a:lnTo>
                  <a:lnTo>
                    <a:pt x="1732" y="911"/>
                  </a:lnTo>
                  <a:lnTo>
                    <a:pt x="1730" y="911"/>
                  </a:lnTo>
                  <a:lnTo>
                    <a:pt x="1728" y="911"/>
                  </a:lnTo>
                  <a:lnTo>
                    <a:pt x="1727" y="912"/>
                  </a:lnTo>
                  <a:lnTo>
                    <a:pt x="1724" y="913"/>
                  </a:lnTo>
                  <a:lnTo>
                    <a:pt x="1720" y="915"/>
                  </a:lnTo>
                  <a:lnTo>
                    <a:pt x="1715" y="913"/>
                  </a:lnTo>
                  <a:lnTo>
                    <a:pt x="1710" y="912"/>
                  </a:lnTo>
                  <a:lnTo>
                    <a:pt x="1705" y="912"/>
                  </a:lnTo>
                  <a:lnTo>
                    <a:pt x="1703" y="916"/>
                  </a:lnTo>
                  <a:lnTo>
                    <a:pt x="1703" y="918"/>
                  </a:lnTo>
                  <a:lnTo>
                    <a:pt x="1702" y="921"/>
                  </a:lnTo>
                  <a:lnTo>
                    <a:pt x="1700" y="921"/>
                  </a:lnTo>
                  <a:lnTo>
                    <a:pt x="1698" y="921"/>
                  </a:lnTo>
                  <a:lnTo>
                    <a:pt x="1695" y="921"/>
                  </a:lnTo>
                  <a:lnTo>
                    <a:pt x="1694" y="919"/>
                  </a:lnTo>
                  <a:lnTo>
                    <a:pt x="1692" y="917"/>
                  </a:lnTo>
                  <a:lnTo>
                    <a:pt x="1690" y="916"/>
                  </a:lnTo>
                  <a:lnTo>
                    <a:pt x="1690" y="913"/>
                  </a:lnTo>
                  <a:lnTo>
                    <a:pt x="1690" y="911"/>
                  </a:lnTo>
                  <a:lnTo>
                    <a:pt x="1689" y="910"/>
                  </a:lnTo>
                  <a:lnTo>
                    <a:pt x="1687" y="908"/>
                  </a:lnTo>
                  <a:lnTo>
                    <a:pt x="1685" y="910"/>
                  </a:lnTo>
                  <a:lnTo>
                    <a:pt x="1683" y="910"/>
                  </a:lnTo>
                  <a:lnTo>
                    <a:pt x="1682" y="911"/>
                  </a:lnTo>
                  <a:lnTo>
                    <a:pt x="1679" y="911"/>
                  </a:lnTo>
                  <a:lnTo>
                    <a:pt x="1678" y="915"/>
                  </a:lnTo>
                  <a:lnTo>
                    <a:pt x="1677" y="917"/>
                  </a:lnTo>
                  <a:lnTo>
                    <a:pt x="1676" y="921"/>
                  </a:lnTo>
                  <a:lnTo>
                    <a:pt x="1674" y="924"/>
                  </a:lnTo>
                  <a:lnTo>
                    <a:pt x="1671" y="928"/>
                  </a:lnTo>
                  <a:lnTo>
                    <a:pt x="1664" y="929"/>
                  </a:lnTo>
                  <a:lnTo>
                    <a:pt x="1658" y="928"/>
                  </a:lnTo>
                  <a:lnTo>
                    <a:pt x="1651" y="927"/>
                  </a:lnTo>
                  <a:lnTo>
                    <a:pt x="1636" y="918"/>
                  </a:lnTo>
                  <a:lnTo>
                    <a:pt x="1632" y="919"/>
                  </a:lnTo>
                  <a:lnTo>
                    <a:pt x="1629" y="921"/>
                  </a:lnTo>
                  <a:lnTo>
                    <a:pt x="1626" y="922"/>
                  </a:lnTo>
                  <a:lnTo>
                    <a:pt x="1623" y="923"/>
                  </a:lnTo>
                  <a:lnTo>
                    <a:pt x="1621" y="923"/>
                  </a:lnTo>
                  <a:lnTo>
                    <a:pt x="1617" y="924"/>
                  </a:lnTo>
                  <a:lnTo>
                    <a:pt x="1611" y="924"/>
                  </a:lnTo>
                  <a:lnTo>
                    <a:pt x="1606" y="922"/>
                  </a:lnTo>
                  <a:lnTo>
                    <a:pt x="1602" y="919"/>
                  </a:lnTo>
                  <a:lnTo>
                    <a:pt x="1597" y="919"/>
                  </a:lnTo>
                  <a:lnTo>
                    <a:pt x="1591" y="922"/>
                  </a:lnTo>
                  <a:lnTo>
                    <a:pt x="1588" y="923"/>
                  </a:lnTo>
                  <a:lnTo>
                    <a:pt x="1586" y="926"/>
                  </a:lnTo>
                  <a:lnTo>
                    <a:pt x="1585" y="929"/>
                  </a:lnTo>
                  <a:lnTo>
                    <a:pt x="1582" y="932"/>
                  </a:lnTo>
                  <a:lnTo>
                    <a:pt x="1581" y="936"/>
                  </a:lnTo>
                  <a:lnTo>
                    <a:pt x="1578" y="938"/>
                  </a:lnTo>
                  <a:lnTo>
                    <a:pt x="1576" y="939"/>
                  </a:lnTo>
                  <a:lnTo>
                    <a:pt x="1570" y="939"/>
                  </a:lnTo>
                  <a:lnTo>
                    <a:pt x="1565" y="938"/>
                  </a:lnTo>
                  <a:lnTo>
                    <a:pt x="1558" y="938"/>
                  </a:lnTo>
                  <a:lnTo>
                    <a:pt x="1552" y="942"/>
                  </a:lnTo>
                  <a:lnTo>
                    <a:pt x="1550" y="946"/>
                  </a:lnTo>
                  <a:lnTo>
                    <a:pt x="1548" y="948"/>
                  </a:lnTo>
                  <a:lnTo>
                    <a:pt x="1548" y="951"/>
                  </a:lnTo>
                  <a:lnTo>
                    <a:pt x="1550" y="952"/>
                  </a:lnTo>
                  <a:lnTo>
                    <a:pt x="1552" y="953"/>
                  </a:lnTo>
                  <a:lnTo>
                    <a:pt x="1556" y="954"/>
                  </a:lnTo>
                  <a:lnTo>
                    <a:pt x="1560" y="956"/>
                  </a:lnTo>
                  <a:lnTo>
                    <a:pt x="1562" y="957"/>
                  </a:lnTo>
                  <a:lnTo>
                    <a:pt x="1565" y="958"/>
                  </a:lnTo>
                  <a:lnTo>
                    <a:pt x="1568" y="959"/>
                  </a:lnTo>
                  <a:lnTo>
                    <a:pt x="1572" y="961"/>
                  </a:lnTo>
                  <a:lnTo>
                    <a:pt x="1576" y="962"/>
                  </a:lnTo>
                  <a:lnTo>
                    <a:pt x="1578" y="963"/>
                  </a:lnTo>
                  <a:lnTo>
                    <a:pt x="1580" y="965"/>
                  </a:lnTo>
                  <a:lnTo>
                    <a:pt x="1580" y="967"/>
                  </a:lnTo>
                  <a:lnTo>
                    <a:pt x="1578" y="969"/>
                  </a:lnTo>
                  <a:lnTo>
                    <a:pt x="1576" y="970"/>
                  </a:lnTo>
                  <a:lnTo>
                    <a:pt x="1576" y="972"/>
                  </a:lnTo>
                  <a:lnTo>
                    <a:pt x="1576" y="973"/>
                  </a:lnTo>
                  <a:lnTo>
                    <a:pt x="1577" y="974"/>
                  </a:lnTo>
                  <a:lnTo>
                    <a:pt x="1580" y="974"/>
                  </a:lnTo>
                  <a:lnTo>
                    <a:pt x="1583" y="974"/>
                  </a:lnTo>
                  <a:lnTo>
                    <a:pt x="1587" y="974"/>
                  </a:lnTo>
                  <a:lnTo>
                    <a:pt x="1590" y="975"/>
                  </a:lnTo>
                  <a:lnTo>
                    <a:pt x="1593" y="975"/>
                  </a:lnTo>
                  <a:lnTo>
                    <a:pt x="1596" y="977"/>
                  </a:lnTo>
                  <a:lnTo>
                    <a:pt x="1601" y="975"/>
                  </a:lnTo>
                  <a:lnTo>
                    <a:pt x="1605" y="974"/>
                  </a:lnTo>
                  <a:lnTo>
                    <a:pt x="1608" y="972"/>
                  </a:lnTo>
                  <a:lnTo>
                    <a:pt x="1612" y="972"/>
                  </a:lnTo>
                  <a:lnTo>
                    <a:pt x="1614" y="970"/>
                  </a:lnTo>
                  <a:lnTo>
                    <a:pt x="1618" y="970"/>
                  </a:lnTo>
                  <a:lnTo>
                    <a:pt x="1621" y="972"/>
                  </a:lnTo>
                  <a:lnTo>
                    <a:pt x="1623" y="973"/>
                  </a:lnTo>
                  <a:lnTo>
                    <a:pt x="1626" y="973"/>
                  </a:lnTo>
                  <a:lnTo>
                    <a:pt x="1628" y="974"/>
                  </a:lnTo>
                  <a:lnTo>
                    <a:pt x="1629" y="977"/>
                  </a:lnTo>
                  <a:lnTo>
                    <a:pt x="1632" y="978"/>
                  </a:lnTo>
                  <a:lnTo>
                    <a:pt x="1633" y="979"/>
                  </a:lnTo>
                  <a:lnTo>
                    <a:pt x="1634" y="980"/>
                  </a:lnTo>
                  <a:lnTo>
                    <a:pt x="1637" y="980"/>
                  </a:lnTo>
                  <a:lnTo>
                    <a:pt x="1641" y="979"/>
                  </a:lnTo>
                  <a:lnTo>
                    <a:pt x="1646" y="979"/>
                  </a:lnTo>
                  <a:lnTo>
                    <a:pt x="1651" y="978"/>
                  </a:lnTo>
                  <a:lnTo>
                    <a:pt x="1654" y="975"/>
                  </a:lnTo>
                  <a:lnTo>
                    <a:pt x="1659" y="974"/>
                  </a:lnTo>
                  <a:lnTo>
                    <a:pt x="1669" y="967"/>
                  </a:lnTo>
                  <a:lnTo>
                    <a:pt x="1682" y="959"/>
                  </a:lnTo>
                  <a:lnTo>
                    <a:pt x="1695" y="953"/>
                  </a:lnTo>
                  <a:lnTo>
                    <a:pt x="1708" y="953"/>
                  </a:lnTo>
                  <a:lnTo>
                    <a:pt x="1722" y="956"/>
                  </a:lnTo>
                  <a:lnTo>
                    <a:pt x="1734" y="958"/>
                  </a:lnTo>
                  <a:lnTo>
                    <a:pt x="1744" y="958"/>
                  </a:lnTo>
                  <a:lnTo>
                    <a:pt x="1754" y="959"/>
                  </a:lnTo>
                  <a:lnTo>
                    <a:pt x="1763" y="961"/>
                  </a:lnTo>
                  <a:lnTo>
                    <a:pt x="1768" y="963"/>
                  </a:lnTo>
                  <a:lnTo>
                    <a:pt x="1771" y="968"/>
                  </a:lnTo>
                  <a:lnTo>
                    <a:pt x="1774" y="972"/>
                  </a:lnTo>
                  <a:lnTo>
                    <a:pt x="1776" y="975"/>
                  </a:lnTo>
                  <a:lnTo>
                    <a:pt x="1776" y="978"/>
                  </a:lnTo>
                  <a:lnTo>
                    <a:pt x="1776" y="982"/>
                  </a:lnTo>
                  <a:lnTo>
                    <a:pt x="1774" y="985"/>
                  </a:lnTo>
                  <a:lnTo>
                    <a:pt x="1771" y="988"/>
                  </a:lnTo>
                  <a:lnTo>
                    <a:pt x="1769" y="990"/>
                  </a:lnTo>
                  <a:lnTo>
                    <a:pt x="1768" y="992"/>
                  </a:lnTo>
                  <a:lnTo>
                    <a:pt x="1769" y="994"/>
                  </a:lnTo>
                  <a:lnTo>
                    <a:pt x="1770" y="995"/>
                  </a:lnTo>
                  <a:lnTo>
                    <a:pt x="1771" y="995"/>
                  </a:lnTo>
                  <a:lnTo>
                    <a:pt x="1774" y="995"/>
                  </a:lnTo>
                  <a:lnTo>
                    <a:pt x="1775" y="997"/>
                  </a:lnTo>
                  <a:lnTo>
                    <a:pt x="1778" y="997"/>
                  </a:lnTo>
                  <a:lnTo>
                    <a:pt x="1779" y="998"/>
                  </a:lnTo>
                  <a:lnTo>
                    <a:pt x="1780" y="999"/>
                  </a:lnTo>
                  <a:lnTo>
                    <a:pt x="1783" y="1002"/>
                  </a:lnTo>
                  <a:lnTo>
                    <a:pt x="1785" y="1004"/>
                  </a:lnTo>
                  <a:lnTo>
                    <a:pt x="1786" y="1007"/>
                  </a:lnTo>
                  <a:lnTo>
                    <a:pt x="1786" y="1008"/>
                  </a:lnTo>
                  <a:lnTo>
                    <a:pt x="1781" y="1014"/>
                  </a:lnTo>
                  <a:lnTo>
                    <a:pt x="1774" y="1019"/>
                  </a:lnTo>
                  <a:lnTo>
                    <a:pt x="1764" y="1021"/>
                  </a:lnTo>
                  <a:lnTo>
                    <a:pt x="1755" y="1024"/>
                  </a:lnTo>
                  <a:lnTo>
                    <a:pt x="1745" y="1026"/>
                  </a:lnTo>
                  <a:lnTo>
                    <a:pt x="1733" y="1029"/>
                  </a:lnTo>
                  <a:lnTo>
                    <a:pt x="1723" y="1029"/>
                  </a:lnTo>
                  <a:lnTo>
                    <a:pt x="1714" y="1024"/>
                  </a:lnTo>
                  <a:lnTo>
                    <a:pt x="1712" y="1021"/>
                  </a:lnTo>
                  <a:lnTo>
                    <a:pt x="1710" y="1020"/>
                  </a:lnTo>
                  <a:lnTo>
                    <a:pt x="1709" y="1018"/>
                  </a:lnTo>
                  <a:lnTo>
                    <a:pt x="1708" y="1016"/>
                  </a:lnTo>
                  <a:lnTo>
                    <a:pt x="1707" y="1016"/>
                  </a:lnTo>
                  <a:lnTo>
                    <a:pt x="1707" y="1018"/>
                  </a:lnTo>
                  <a:lnTo>
                    <a:pt x="1705" y="1020"/>
                  </a:lnTo>
                  <a:lnTo>
                    <a:pt x="1705" y="1024"/>
                  </a:lnTo>
                  <a:lnTo>
                    <a:pt x="1703" y="1028"/>
                  </a:lnTo>
                  <a:lnTo>
                    <a:pt x="1697" y="1030"/>
                  </a:lnTo>
                  <a:lnTo>
                    <a:pt x="1689" y="1031"/>
                  </a:lnTo>
                  <a:lnTo>
                    <a:pt x="1682" y="1031"/>
                  </a:lnTo>
                  <a:lnTo>
                    <a:pt x="1664" y="1033"/>
                  </a:lnTo>
                  <a:lnTo>
                    <a:pt x="1646" y="1034"/>
                  </a:lnTo>
                  <a:lnTo>
                    <a:pt x="1621" y="1035"/>
                  </a:lnTo>
                  <a:lnTo>
                    <a:pt x="1596" y="1034"/>
                  </a:lnTo>
                  <a:lnTo>
                    <a:pt x="1592" y="1033"/>
                  </a:lnTo>
                  <a:lnTo>
                    <a:pt x="1591" y="1033"/>
                  </a:lnTo>
                  <a:lnTo>
                    <a:pt x="1590" y="1031"/>
                  </a:lnTo>
                  <a:lnTo>
                    <a:pt x="1590" y="1030"/>
                  </a:lnTo>
                  <a:lnTo>
                    <a:pt x="1590" y="1029"/>
                  </a:lnTo>
                  <a:lnTo>
                    <a:pt x="1590" y="1028"/>
                  </a:lnTo>
                  <a:lnTo>
                    <a:pt x="1590" y="1025"/>
                  </a:lnTo>
                  <a:lnTo>
                    <a:pt x="1588" y="1024"/>
                  </a:lnTo>
                  <a:lnTo>
                    <a:pt x="1586" y="1021"/>
                  </a:lnTo>
                  <a:lnTo>
                    <a:pt x="1582" y="1020"/>
                  </a:lnTo>
                  <a:lnTo>
                    <a:pt x="1580" y="1020"/>
                  </a:lnTo>
                  <a:lnTo>
                    <a:pt x="1576" y="1020"/>
                  </a:lnTo>
                  <a:lnTo>
                    <a:pt x="1573" y="1021"/>
                  </a:lnTo>
                  <a:lnTo>
                    <a:pt x="1568" y="1023"/>
                  </a:lnTo>
                  <a:lnTo>
                    <a:pt x="1565" y="1025"/>
                  </a:lnTo>
                  <a:lnTo>
                    <a:pt x="1561" y="1028"/>
                  </a:lnTo>
                  <a:lnTo>
                    <a:pt x="1557" y="1031"/>
                  </a:lnTo>
                  <a:lnTo>
                    <a:pt x="1555" y="1034"/>
                  </a:lnTo>
                  <a:lnTo>
                    <a:pt x="1552" y="1034"/>
                  </a:lnTo>
                  <a:lnTo>
                    <a:pt x="1551" y="1034"/>
                  </a:lnTo>
                  <a:lnTo>
                    <a:pt x="1548" y="1033"/>
                  </a:lnTo>
                  <a:lnTo>
                    <a:pt x="1547" y="1031"/>
                  </a:lnTo>
                  <a:lnTo>
                    <a:pt x="1545" y="1031"/>
                  </a:lnTo>
                  <a:lnTo>
                    <a:pt x="1542" y="1030"/>
                  </a:lnTo>
                  <a:lnTo>
                    <a:pt x="1538" y="1031"/>
                  </a:lnTo>
                  <a:lnTo>
                    <a:pt x="1537" y="1031"/>
                  </a:lnTo>
                  <a:lnTo>
                    <a:pt x="1535" y="1031"/>
                  </a:lnTo>
                  <a:lnTo>
                    <a:pt x="1532" y="1030"/>
                  </a:lnTo>
                  <a:lnTo>
                    <a:pt x="1531" y="1029"/>
                  </a:lnTo>
                  <a:lnTo>
                    <a:pt x="1529" y="1024"/>
                  </a:lnTo>
                  <a:lnTo>
                    <a:pt x="1526" y="1020"/>
                  </a:lnTo>
                  <a:lnTo>
                    <a:pt x="1524" y="1015"/>
                  </a:lnTo>
                  <a:lnTo>
                    <a:pt x="1520" y="1003"/>
                  </a:lnTo>
                  <a:lnTo>
                    <a:pt x="1521" y="987"/>
                  </a:lnTo>
                  <a:lnTo>
                    <a:pt x="1524" y="978"/>
                  </a:lnTo>
                  <a:lnTo>
                    <a:pt x="1526" y="969"/>
                  </a:lnTo>
                  <a:lnTo>
                    <a:pt x="1526" y="962"/>
                  </a:lnTo>
                  <a:lnTo>
                    <a:pt x="1521" y="956"/>
                  </a:lnTo>
                  <a:lnTo>
                    <a:pt x="1517" y="953"/>
                  </a:lnTo>
                  <a:lnTo>
                    <a:pt x="1515" y="949"/>
                  </a:lnTo>
                  <a:lnTo>
                    <a:pt x="1514" y="947"/>
                  </a:lnTo>
                  <a:lnTo>
                    <a:pt x="1512" y="943"/>
                  </a:lnTo>
                  <a:lnTo>
                    <a:pt x="1511" y="939"/>
                  </a:lnTo>
                  <a:lnTo>
                    <a:pt x="1510" y="937"/>
                  </a:lnTo>
                  <a:lnTo>
                    <a:pt x="1505" y="934"/>
                  </a:lnTo>
                  <a:lnTo>
                    <a:pt x="1499" y="936"/>
                  </a:lnTo>
                  <a:lnTo>
                    <a:pt x="1491" y="939"/>
                  </a:lnTo>
                  <a:lnTo>
                    <a:pt x="1485" y="942"/>
                  </a:lnTo>
                  <a:lnTo>
                    <a:pt x="1480" y="943"/>
                  </a:lnTo>
                  <a:lnTo>
                    <a:pt x="1476" y="943"/>
                  </a:lnTo>
                  <a:lnTo>
                    <a:pt x="1472" y="943"/>
                  </a:lnTo>
                  <a:lnTo>
                    <a:pt x="1470" y="942"/>
                  </a:lnTo>
                  <a:lnTo>
                    <a:pt x="1469" y="939"/>
                  </a:lnTo>
                  <a:lnTo>
                    <a:pt x="1466" y="937"/>
                  </a:lnTo>
                  <a:lnTo>
                    <a:pt x="1464" y="936"/>
                  </a:lnTo>
                  <a:lnTo>
                    <a:pt x="1461" y="934"/>
                  </a:lnTo>
                  <a:lnTo>
                    <a:pt x="1459" y="933"/>
                  </a:lnTo>
                  <a:lnTo>
                    <a:pt x="1455" y="932"/>
                  </a:lnTo>
                  <a:lnTo>
                    <a:pt x="1453" y="931"/>
                  </a:lnTo>
                  <a:lnTo>
                    <a:pt x="1450" y="928"/>
                  </a:lnTo>
                  <a:lnTo>
                    <a:pt x="1449" y="924"/>
                  </a:lnTo>
                  <a:lnTo>
                    <a:pt x="1448" y="922"/>
                  </a:lnTo>
                  <a:lnTo>
                    <a:pt x="1446" y="919"/>
                  </a:lnTo>
                  <a:lnTo>
                    <a:pt x="1445" y="916"/>
                  </a:lnTo>
                  <a:lnTo>
                    <a:pt x="1445" y="915"/>
                  </a:lnTo>
                  <a:lnTo>
                    <a:pt x="1444" y="913"/>
                  </a:lnTo>
                  <a:lnTo>
                    <a:pt x="1441" y="912"/>
                  </a:lnTo>
                  <a:lnTo>
                    <a:pt x="1439" y="911"/>
                  </a:lnTo>
                  <a:lnTo>
                    <a:pt x="1438" y="908"/>
                  </a:lnTo>
                  <a:lnTo>
                    <a:pt x="1436" y="905"/>
                  </a:lnTo>
                  <a:lnTo>
                    <a:pt x="1438" y="901"/>
                  </a:lnTo>
                  <a:lnTo>
                    <a:pt x="1440" y="898"/>
                  </a:lnTo>
                  <a:lnTo>
                    <a:pt x="1445" y="897"/>
                  </a:lnTo>
                  <a:lnTo>
                    <a:pt x="1450" y="896"/>
                  </a:lnTo>
                  <a:lnTo>
                    <a:pt x="1455" y="895"/>
                  </a:lnTo>
                  <a:lnTo>
                    <a:pt x="1462" y="896"/>
                  </a:lnTo>
                  <a:lnTo>
                    <a:pt x="1469" y="896"/>
                  </a:lnTo>
                  <a:lnTo>
                    <a:pt x="1476" y="895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5"/>
                  </a:lnTo>
                  <a:lnTo>
                    <a:pt x="1490" y="895"/>
                  </a:lnTo>
                  <a:lnTo>
                    <a:pt x="1494" y="897"/>
                  </a:lnTo>
                  <a:lnTo>
                    <a:pt x="1497" y="900"/>
                  </a:lnTo>
                  <a:lnTo>
                    <a:pt x="1499" y="902"/>
                  </a:lnTo>
                  <a:lnTo>
                    <a:pt x="1500" y="905"/>
                  </a:lnTo>
                  <a:lnTo>
                    <a:pt x="1500" y="907"/>
                  </a:lnTo>
                  <a:lnTo>
                    <a:pt x="1500" y="911"/>
                  </a:lnTo>
                  <a:lnTo>
                    <a:pt x="1500" y="913"/>
                  </a:lnTo>
                  <a:lnTo>
                    <a:pt x="1500" y="916"/>
                  </a:lnTo>
                  <a:lnTo>
                    <a:pt x="1500" y="916"/>
                  </a:lnTo>
                  <a:lnTo>
                    <a:pt x="1501" y="917"/>
                  </a:lnTo>
                  <a:lnTo>
                    <a:pt x="1504" y="917"/>
                  </a:lnTo>
                  <a:lnTo>
                    <a:pt x="1505" y="917"/>
                  </a:lnTo>
                  <a:lnTo>
                    <a:pt x="1507" y="917"/>
                  </a:lnTo>
                  <a:lnTo>
                    <a:pt x="1509" y="916"/>
                  </a:lnTo>
                  <a:lnTo>
                    <a:pt x="1510" y="916"/>
                  </a:lnTo>
                  <a:lnTo>
                    <a:pt x="1522" y="913"/>
                  </a:lnTo>
                  <a:lnTo>
                    <a:pt x="1531" y="911"/>
                  </a:lnTo>
                  <a:lnTo>
                    <a:pt x="1538" y="908"/>
                  </a:lnTo>
                  <a:lnTo>
                    <a:pt x="1545" y="906"/>
                  </a:lnTo>
                  <a:lnTo>
                    <a:pt x="1552" y="906"/>
                  </a:lnTo>
                  <a:lnTo>
                    <a:pt x="1556" y="906"/>
                  </a:lnTo>
                  <a:lnTo>
                    <a:pt x="1558" y="907"/>
                  </a:lnTo>
                  <a:lnTo>
                    <a:pt x="1561" y="910"/>
                  </a:lnTo>
                  <a:lnTo>
                    <a:pt x="1562" y="911"/>
                  </a:lnTo>
                  <a:lnTo>
                    <a:pt x="1566" y="912"/>
                  </a:lnTo>
                  <a:lnTo>
                    <a:pt x="1568" y="912"/>
                  </a:lnTo>
                  <a:lnTo>
                    <a:pt x="1571" y="912"/>
                  </a:lnTo>
                  <a:lnTo>
                    <a:pt x="1573" y="911"/>
                  </a:lnTo>
                  <a:lnTo>
                    <a:pt x="1576" y="910"/>
                  </a:lnTo>
                  <a:lnTo>
                    <a:pt x="1578" y="908"/>
                  </a:lnTo>
                  <a:lnTo>
                    <a:pt x="1580" y="906"/>
                  </a:lnTo>
                  <a:lnTo>
                    <a:pt x="1580" y="903"/>
                  </a:lnTo>
                  <a:lnTo>
                    <a:pt x="1580" y="901"/>
                  </a:lnTo>
                  <a:lnTo>
                    <a:pt x="1581" y="898"/>
                  </a:lnTo>
                  <a:lnTo>
                    <a:pt x="1583" y="895"/>
                  </a:lnTo>
                  <a:lnTo>
                    <a:pt x="1585" y="895"/>
                  </a:lnTo>
                  <a:lnTo>
                    <a:pt x="1587" y="893"/>
                  </a:lnTo>
                  <a:lnTo>
                    <a:pt x="1590" y="892"/>
                  </a:lnTo>
                  <a:lnTo>
                    <a:pt x="1592" y="891"/>
                  </a:lnTo>
                  <a:lnTo>
                    <a:pt x="1595" y="890"/>
                  </a:lnTo>
                  <a:lnTo>
                    <a:pt x="1596" y="887"/>
                  </a:lnTo>
                  <a:lnTo>
                    <a:pt x="1598" y="886"/>
                  </a:lnTo>
                  <a:lnTo>
                    <a:pt x="1600" y="883"/>
                  </a:lnTo>
                  <a:lnTo>
                    <a:pt x="1601" y="881"/>
                  </a:lnTo>
                  <a:lnTo>
                    <a:pt x="1605" y="880"/>
                  </a:lnTo>
                  <a:lnTo>
                    <a:pt x="1608" y="877"/>
                  </a:lnTo>
                  <a:lnTo>
                    <a:pt x="1612" y="875"/>
                  </a:lnTo>
                  <a:lnTo>
                    <a:pt x="1614" y="872"/>
                  </a:lnTo>
                  <a:lnTo>
                    <a:pt x="1616" y="870"/>
                  </a:lnTo>
                  <a:lnTo>
                    <a:pt x="1616" y="867"/>
                  </a:lnTo>
                  <a:lnTo>
                    <a:pt x="1614" y="865"/>
                  </a:lnTo>
                  <a:lnTo>
                    <a:pt x="1612" y="861"/>
                  </a:lnTo>
                  <a:lnTo>
                    <a:pt x="1609" y="859"/>
                  </a:lnTo>
                  <a:lnTo>
                    <a:pt x="1607" y="857"/>
                  </a:lnTo>
                  <a:lnTo>
                    <a:pt x="1606" y="855"/>
                  </a:lnTo>
                  <a:lnTo>
                    <a:pt x="1603" y="852"/>
                  </a:lnTo>
                  <a:lnTo>
                    <a:pt x="1602" y="851"/>
                  </a:lnTo>
                  <a:lnTo>
                    <a:pt x="1602" y="849"/>
                  </a:lnTo>
                  <a:lnTo>
                    <a:pt x="1603" y="846"/>
                  </a:lnTo>
                  <a:lnTo>
                    <a:pt x="1607" y="842"/>
                  </a:lnTo>
                  <a:lnTo>
                    <a:pt x="1618" y="837"/>
                  </a:lnTo>
                  <a:lnTo>
                    <a:pt x="1631" y="835"/>
                  </a:lnTo>
                  <a:lnTo>
                    <a:pt x="1643" y="837"/>
                  </a:lnTo>
                  <a:lnTo>
                    <a:pt x="1647" y="841"/>
                  </a:lnTo>
                  <a:lnTo>
                    <a:pt x="1651" y="845"/>
                  </a:lnTo>
                  <a:lnTo>
                    <a:pt x="1653" y="849"/>
                  </a:lnTo>
                  <a:lnTo>
                    <a:pt x="1656" y="852"/>
                  </a:lnTo>
                  <a:lnTo>
                    <a:pt x="1659" y="856"/>
                  </a:lnTo>
                  <a:lnTo>
                    <a:pt x="1664" y="864"/>
                  </a:lnTo>
                  <a:lnTo>
                    <a:pt x="1674" y="867"/>
                  </a:lnTo>
                  <a:lnTo>
                    <a:pt x="1688" y="866"/>
                  </a:lnTo>
                  <a:lnTo>
                    <a:pt x="1689" y="865"/>
                  </a:lnTo>
                  <a:lnTo>
                    <a:pt x="1690" y="864"/>
                  </a:lnTo>
                  <a:lnTo>
                    <a:pt x="1693" y="862"/>
                  </a:lnTo>
                  <a:lnTo>
                    <a:pt x="1695" y="861"/>
                  </a:lnTo>
                  <a:lnTo>
                    <a:pt x="1697" y="859"/>
                  </a:lnTo>
                  <a:lnTo>
                    <a:pt x="1698" y="857"/>
                  </a:lnTo>
                  <a:lnTo>
                    <a:pt x="1699" y="856"/>
                  </a:lnTo>
                  <a:lnTo>
                    <a:pt x="1698" y="855"/>
                  </a:lnTo>
                  <a:lnTo>
                    <a:pt x="1695" y="854"/>
                  </a:lnTo>
                  <a:lnTo>
                    <a:pt x="1689" y="854"/>
                  </a:lnTo>
                  <a:lnTo>
                    <a:pt x="1685" y="852"/>
                  </a:lnTo>
                  <a:lnTo>
                    <a:pt x="1682" y="852"/>
                  </a:lnTo>
                  <a:lnTo>
                    <a:pt x="1679" y="851"/>
                  </a:lnTo>
                  <a:lnTo>
                    <a:pt x="1677" y="849"/>
                  </a:lnTo>
                  <a:lnTo>
                    <a:pt x="1674" y="846"/>
                  </a:lnTo>
                  <a:lnTo>
                    <a:pt x="1672" y="844"/>
                  </a:lnTo>
                  <a:lnTo>
                    <a:pt x="1669" y="842"/>
                  </a:lnTo>
                  <a:lnTo>
                    <a:pt x="1667" y="840"/>
                  </a:lnTo>
                  <a:lnTo>
                    <a:pt x="1664" y="835"/>
                  </a:lnTo>
                  <a:lnTo>
                    <a:pt x="1668" y="830"/>
                  </a:lnTo>
                  <a:lnTo>
                    <a:pt x="1673" y="825"/>
                  </a:lnTo>
                  <a:lnTo>
                    <a:pt x="1677" y="819"/>
                  </a:lnTo>
                  <a:lnTo>
                    <a:pt x="1678" y="816"/>
                  </a:lnTo>
                  <a:lnTo>
                    <a:pt x="1677" y="815"/>
                  </a:lnTo>
                  <a:lnTo>
                    <a:pt x="1676" y="814"/>
                  </a:lnTo>
                  <a:lnTo>
                    <a:pt x="1674" y="814"/>
                  </a:lnTo>
                  <a:lnTo>
                    <a:pt x="1672" y="814"/>
                  </a:lnTo>
                  <a:lnTo>
                    <a:pt x="1669" y="814"/>
                  </a:lnTo>
                  <a:lnTo>
                    <a:pt x="1666" y="814"/>
                  </a:lnTo>
                  <a:lnTo>
                    <a:pt x="1662" y="814"/>
                  </a:lnTo>
                  <a:lnTo>
                    <a:pt x="1659" y="815"/>
                  </a:lnTo>
                  <a:lnTo>
                    <a:pt x="1657" y="815"/>
                  </a:lnTo>
                  <a:lnTo>
                    <a:pt x="1656" y="815"/>
                  </a:lnTo>
                  <a:lnTo>
                    <a:pt x="1653" y="814"/>
                  </a:lnTo>
                  <a:lnTo>
                    <a:pt x="1651" y="814"/>
                  </a:lnTo>
                  <a:lnTo>
                    <a:pt x="1649" y="814"/>
                  </a:lnTo>
                  <a:lnTo>
                    <a:pt x="1648" y="814"/>
                  </a:lnTo>
                  <a:lnTo>
                    <a:pt x="1646" y="814"/>
                  </a:lnTo>
                  <a:lnTo>
                    <a:pt x="1644" y="815"/>
                  </a:lnTo>
                  <a:lnTo>
                    <a:pt x="1642" y="816"/>
                  </a:lnTo>
                  <a:lnTo>
                    <a:pt x="1641" y="816"/>
                  </a:lnTo>
                  <a:lnTo>
                    <a:pt x="1636" y="816"/>
                  </a:lnTo>
                  <a:lnTo>
                    <a:pt x="1631" y="815"/>
                  </a:lnTo>
                  <a:lnTo>
                    <a:pt x="1627" y="813"/>
                  </a:lnTo>
                  <a:lnTo>
                    <a:pt x="1624" y="809"/>
                  </a:lnTo>
                  <a:lnTo>
                    <a:pt x="1624" y="806"/>
                  </a:lnTo>
                  <a:lnTo>
                    <a:pt x="1624" y="804"/>
                  </a:lnTo>
                  <a:lnTo>
                    <a:pt x="1624" y="801"/>
                  </a:lnTo>
                  <a:lnTo>
                    <a:pt x="1624" y="799"/>
                  </a:lnTo>
                  <a:lnTo>
                    <a:pt x="1624" y="795"/>
                  </a:lnTo>
                  <a:lnTo>
                    <a:pt x="1626" y="794"/>
                  </a:lnTo>
                  <a:lnTo>
                    <a:pt x="1626" y="791"/>
                  </a:lnTo>
                  <a:lnTo>
                    <a:pt x="1624" y="789"/>
                  </a:lnTo>
                  <a:lnTo>
                    <a:pt x="1624" y="786"/>
                  </a:lnTo>
                  <a:lnTo>
                    <a:pt x="1624" y="785"/>
                  </a:lnTo>
                  <a:lnTo>
                    <a:pt x="1626" y="784"/>
                  </a:lnTo>
                  <a:lnTo>
                    <a:pt x="1628" y="783"/>
                  </a:lnTo>
                  <a:lnTo>
                    <a:pt x="1631" y="783"/>
                  </a:lnTo>
                  <a:lnTo>
                    <a:pt x="1634" y="783"/>
                  </a:lnTo>
                  <a:lnTo>
                    <a:pt x="1638" y="783"/>
                  </a:lnTo>
                  <a:lnTo>
                    <a:pt x="1641" y="783"/>
                  </a:lnTo>
                  <a:lnTo>
                    <a:pt x="1642" y="780"/>
                  </a:lnTo>
                  <a:lnTo>
                    <a:pt x="1642" y="779"/>
                  </a:lnTo>
                  <a:lnTo>
                    <a:pt x="1642" y="776"/>
                  </a:lnTo>
                  <a:lnTo>
                    <a:pt x="1642" y="775"/>
                  </a:lnTo>
                  <a:lnTo>
                    <a:pt x="1642" y="773"/>
                  </a:lnTo>
                  <a:lnTo>
                    <a:pt x="1642" y="771"/>
                  </a:lnTo>
                  <a:lnTo>
                    <a:pt x="1643" y="769"/>
                  </a:lnTo>
                  <a:lnTo>
                    <a:pt x="1646" y="768"/>
                  </a:lnTo>
                  <a:lnTo>
                    <a:pt x="1648" y="768"/>
                  </a:lnTo>
                  <a:lnTo>
                    <a:pt x="1652" y="768"/>
                  </a:lnTo>
                  <a:lnTo>
                    <a:pt x="1654" y="768"/>
                  </a:lnTo>
                  <a:lnTo>
                    <a:pt x="1657" y="769"/>
                  </a:lnTo>
                  <a:lnTo>
                    <a:pt x="1659" y="771"/>
                  </a:lnTo>
                  <a:lnTo>
                    <a:pt x="1662" y="774"/>
                  </a:lnTo>
                  <a:lnTo>
                    <a:pt x="1664" y="775"/>
                  </a:lnTo>
                  <a:lnTo>
                    <a:pt x="1676" y="776"/>
                  </a:lnTo>
                  <a:lnTo>
                    <a:pt x="1685" y="778"/>
                  </a:lnTo>
                  <a:lnTo>
                    <a:pt x="1698" y="779"/>
                  </a:lnTo>
                  <a:lnTo>
                    <a:pt x="1710" y="780"/>
                  </a:lnTo>
                  <a:lnTo>
                    <a:pt x="1714" y="779"/>
                  </a:lnTo>
                  <a:lnTo>
                    <a:pt x="1715" y="776"/>
                  </a:lnTo>
                  <a:lnTo>
                    <a:pt x="1715" y="775"/>
                  </a:lnTo>
                  <a:lnTo>
                    <a:pt x="1714" y="773"/>
                  </a:lnTo>
                  <a:lnTo>
                    <a:pt x="1712" y="771"/>
                  </a:lnTo>
                  <a:lnTo>
                    <a:pt x="1708" y="769"/>
                  </a:lnTo>
                  <a:lnTo>
                    <a:pt x="1699" y="768"/>
                  </a:lnTo>
                  <a:lnTo>
                    <a:pt x="1688" y="769"/>
                  </a:lnTo>
                  <a:lnTo>
                    <a:pt x="1677" y="769"/>
                  </a:lnTo>
                  <a:lnTo>
                    <a:pt x="1677" y="769"/>
                  </a:lnTo>
                  <a:lnTo>
                    <a:pt x="1676" y="770"/>
                  </a:lnTo>
                  <a:lnTo>
                    <a:pt x="1673" y="770"/>
                  </a:lnTo>
                  <a:lnTo>
                    <a:pt x="1672" y="770"/>
                  </a:lnTo>
                  <a:lnTo>
                    <a:pt x="1669" y="770"/>
                  </a:lnTo>
                  <a:lnTo>
                    <a:pt x="1669" y="770"/>
                  </a:lnTo>
                  <a:lnTo>
                    <a:pt x="1669" y="769"/>
                  </a:lnTo>
                  <a:lnTo>
                    <a:pt x="1671" y="765"/>
                  </a:lnTo>
                  <a:lnTo>
                    <a:pt x="1672" y="763"/>
                  </a:lnTo>
                  <a:lnTo>
                    <a:pt x="1672" y="760"/>
                  </a:lnTo>
                  <a:lnTo>
                    <a:pt x="1672" y="757"/>
                  </a:lnTo>
                  <a:lnTo>
                    <a:pt x="1668" y="757"/>
                  </a:lnTo>
                  <a:lnTo>
                    <a:pt x="1666" y="758"/>
                  </a:lnTo>
                  <a:lnTo>
                    <a:pt x="1663" y="759"/>
                  </a:lnTo>
                  <a:lnTo>
                    <a:pt x="1662" y="762"/>
                  </a:lnTo>
                  <a:lnTo>
                    <a:pt x="1659" y="763"/>
                  </a:lnTo>
                  <a:lnTo>
                    <a:pt x="1657" y="763"/>
                  </a:lnTo>
                  <a:lnTo>
                    <a:pt x="1654" y="763"/>
                  </a:lnTo>
                  <a:lnTo>
                    <a:pt x="1652" y="762"/>
                  </a:lnTo>
                  <a:lnTo>
                    <a:pt x="1648" y="762"/>
                  </a:lnTo>
                  <a:lnTo>
                    <a:pt x="1646" y="762"/>
                  </a:lnTo>
                  <a:lnTo>
                    <a:pt x="1642" y="764"/>
                  </a:lnTo>
                  <a:lnTo>
                    <a:pt x="1638" y="767"/>
                  </a:lnTo>
                  <a:lnTo>
                    <a:pt x="1637" y="769"/>
                  </a:lnTo>
                  <a:lnTo>
                    <a:pt x="1634" y="771"/>
                  </a:lnTo>
                  <a:lnTo>
                    <a:pt x="1634" y="775"/>
                  </a:lnTo>
                  <a:lnTo>
                    <a:pt x="1633" y="778"/>
                  </a:lnTo>
                  <a:lnTo>
                    <a:pt x="1631" y="775"/>
                  </a:lnTo>
                  <a:lnTo>
                    <a:pt x="1629" y="774"/>
                  </a:lnTo>
                  <a:lnTo>
                    <a:pt x="1629" y="771"/>
                  </a:lnTo>
                  <a:lnTo>
                    <a:pt x="1628" y="770"/>
                  </a:lnTo>
                  <a:lnTo>
                    <a:pt x="1627" y="768"/>
                  </a:lnTo>
                  <a:lnTo>
                    <a:pt x="1624" y="767"/>
                  </a:lnTo>
                  <a:lnTo>
                    <a:pt x="1621" y="768"/>
                  </a:lnTo>
                  <a:lnTo>
                    <a:pt x="1619" y="773"/>
                  </a:lnTo>
                  <a:lnTo>
                    <a:pt x="1618" y="779"/>
                  </a:lnTo>
                  <a:lnTo>
                    <a:pt x="1617" y="784"/>
                  </a:lnTo>
                  <a:lnTo>
                    <a:pt x="1617" y="788"/>
                  </a:lnTo>
                  <a:lnTo>
                    <a:pt x="1618" y="789"/>
                  </a:lnTo>
                  <a:lnTo>
                    <a:pt x="1618" y="791"/>
                  </a:lnTo>
                  <a:lnTo>
                    <a:pt x="1618" y="794"/>
                  </a:lnTo>
                  <a:lnTo>
                    <a:pt x="1618" y="796"/>
                  </a:lnTo>
                  <a:lnTo>
                    <a:pt x="1617" y="799"/>
                  </a:lnTo>
                  <a:lnTo>
                    <a:pt x="1614" y="801"/>
                  </a:lnTo>
                  <a:lnTo>
                    <a:pt x="1612" y="803"/>
                  </a:lnTo>
                  <a:lnTo>
                    <a:pt x="1609" y="806"/>
                  </a:lnTo>
                  <a:lnTo>
                    <a:pt x="1606" y="808"/>
                  </a:lnTo>
                  <a:lnTo>
                    <a:pt x="1602" y="809"/>
                  </a:lnTo>
                  <a:lnTo>
                    <a:pt x="1600" y="809"/>
                  </a:lnTo>
                  <a:lnTo>
                    <a:pt x="1597" y="809"/>
                  </a:lnTo>
                  <a:lnTo>
                    <a:pt x="1596" y="808"/>
                  </a:lnTo>
                  <a:lnTo>
                    <a:pt x="1595" y="806"/>
                  </a:lnTo>
                  <a:lnTo>
                    <a:pt x="1595" y="804"/>
                  </a:lnTo>
                  <a:lnTo>
                    <a:pt x="1593" y="803"/>
                  </a:lnTo>
                  <a:lnTo>
                    <a:pt x="1591" y="801"/>
                  </a:lnTo>
                  <a:lnTo>
                    <a:pt x="1588" y="801"/>
                  </a:lnTo>
                  <a:lnTo>
                    <a:pt x="1588" y="803"/>
                  </a:lnTo>
                  <a:lnTo>
                    <a:pt x="1588" y="804"/>
                  </a:lnTo>
                  <a:lnTo>
                    <a:pt x="1588" y="806"/>
                  </a:lnTo>
                  <a:lnTo>
                    <a:pt x="1590" y="808"/>
                  </a:lnTo>
                  <a:lnTo>
                    <a:pt x="1590" y="810"/>
                  </a:lnTo>
                  <a:lnTo>
                    <a:pt x="1588" y="811"/>
                  </a:lnTo>
                  <a:lnTo>
                    <a:pt x="1585" y="813"/>
                  </a:lnTo>
                  <a:lnTo>
                    <a:pt x="1582" y="811"/>
                  </a:lnTo>
                  <a:lnTo>
                    <a:pt x="1578" y="810"/>
                  </a:lnTo>
                  <a:lnTo>
                    <a:pt x="1576" y="809"/>
                  </a:lnTo>
                  <a:lnTo>
                    <a:pt x="1575" y="808"/>
                  </a:lnTo>
                  <a:lnTo>
                    <a:pt x="1573" y="806"/>
                  </a:lnTo>
                  <a:lnTo>
                    <a:pt x="1572" y="805"/>
                  </a:lnTo>
                  <a:lnTo>
                    <a:pt x="1571" y="805"/>
                  </a:lnTo>
                  <a:lnTo>
                    <a:pt x="1570" y="806"/>
                  </a:lnTo>
                  <a:lnTo>
                    <a:pt x="1568" y="808"/>
                  </a:lnTo>
                  <a:lnTo>
                    <a:pt x="1568" y="810"/>
                  </a:lnTo>
                  <a:lnTo>
                    <a:pt x="1567" y="811"/>
                  </a:lnTo>
                  <a:lnTo>
                    <a:pt x="1566" y="814"/>
                  </a:lnTo>
                  <a:lnTo>
                    <a:pt x="1565" y="816"/>
                  </a:lnTo>
                  <a:lnTo>
                    <a:pt x="1562" y="818"/>
                  </a:lnTo>
                  <a:lnTo>
                    <a:pt x="1558" y="819"/>
                  </a:lnTo>
                  <a:lnTo>
                    <a:pt x="1555" y="819"/>
                  </a:lnTo>
                  <a:lnTo>
                    <a:pt x="1548" y="819"/>
                  </a:lnTo>
                  <a:lnTo>
                    <a:pt x="1540" y="819"/>
                  </a:lnTo>
                  <a:lnTo>
                    <a:pt x="1531" y="818"/>
                  </a:lnTo>
                  <a:lnTo>
                    <a:pt x="1524" y="816"/>
                  </a:lnTo>
                  <a:lnTo>
                    <a:pt x="1520" y="813"/>
                  </a:lnTo>
                  <a:lnTo>
                    <a:pt x="1519" y="809"/>
                  </a:lnTo>
                  <a:lnTo>
                    <a:pt x="1520" y="806"/>
                  </a:lnTo>
                  <a:lnTo>
                    <a:pt x="1522" y="805"/>
                  </a:lnTo>
                  <a:lnTo>
                    <a:pt x="1526" y="804"/>
                  </a:lnTo>
                  <a:lnTo>
                    <a:pt x="1530" y="801"/>
                  </a:lnTo>
                  <a:lnTo>
                    <a:pt x="1532" y="800"/>
                  </a:lnTo>
                  <a:lnTo>
                    <a:pt x="1535" y="798"/>
                  </a:lnTo>
                  <a:lnTo>
                    <a:pt x="1536" y="795"/>
                  </a:lnTo>
                  <a:lnTo>
                    <a:pt x="1536" y="793"/>
                  </a:lnTo>
                  <a:lnTo>
                    <a:pt x="1535" y="793"/>
                  </a:lnTo>
                  <a:lnTo>
                    <a:pt x="1533" y="794"/>
                  </a:lnTo>
                  <a:lnTo>
                    <a:pt x="1532" y="795"/>
                  </a:lnTo>
                  <a:lnTo>
                    <a:pt x="1531" y="795"/>
                  </a:lnTo>
                  <a:lnTo>
                    <a:pt x="1529" y="795"/>
                  </a:lnTo>
                  <a:lnTo>
                    <a:pt x="1527" y="795"/>
                  </a:lnTo>
                  <a:lnTo>
                    <a:pt x="1526" y="795"/>
                  </a:lnTo>
                  <a:lnTo>
                    <a:pt x="1525" y="794"/>
                  </a:lnTo>
                  <a:lnTo>
                    <a:pt x="1524" y="793"/>
                  </a:lnTo>
                  <a:lnTo>
                    <a:pt x="1510" y="793"/>
                  </a:lnTo>
                  <a:lnTo>
                    <a:pt x="1509" y="791"/>
                  </a:lnTo>
                  <a:lnTo>
                    <a:pt x="1509" y="789"/>
                  </a:lnTo>
                  <a:lnTo>
                    <a:pt x="1510" y="786"/>
                  </a:lnTo>
                  <a:lnTo>
                    <a:pt x="1511" y="785"/>
                  </a:lnTo>
                  <a:lnTo>
                    <a:pt x="1512" y="783"/>
                  </a:lnTo>
                  <a:lnTo>
                    <a:pt x="1514" y="780"/>
                  </a:lnTo>
                  <a:lnTo>
                    <a:pt x="1515" y="779"/>
                  </a:lnTo>
                  <a:lnTo>
                    <a:pt x="1515" y="776"/>
                  </a:lnTo>
                  <a:lnTo>
                    <a:pt x="1514" y="775"/>
                  </a:lnTo>
                  <a:lnTo>
                    <a:pt x="1510" y="774"/>
                  </a:lnTo>
                  <a:lnTo>
                    <a:pt x="1509" y="773"/>
                  </a:lnTo>
                  <a:lnTo>
                    <a:pt x="1507" y="770"/>
                  </a:lnTo>
                  <a:lnTo>
                    <a:pt x="1509" y="769"/>
                  </a:lnTo>
                  <a:lnTo>
                    <a:pt x="1510" y="768"/>
                  </a:lnTo>
                  <a:lnTo>
                    <a:pt x="1511" y="765"/>
                  </a:lnTo>
                  <a:lnTo>
                    <a:pt x="1514" y="764"/>
                  </a:lnTo>
                  <a:lnTo>
                    <a:pt x="1516" y="762"/>
                  </a:lnTo>
                  <a:lnTo>
                    <a:pt x="1522" y="757"/>
                  </a:lnTo>
                  <a:lnTo>
                    <a:pt x="1530" y="754"/>
                  </a:lnTo>
                  <a:lnTo>
                    <a:pt x="1538" y="754"/>
                  </a:lnTo>
                  <a:lnTo>
                    <a:pt x="1543" y="753"/>
                  </a:lnTo>
                  <a:lnTo>
                    <a:pt x="1547" y="752"/>
                  </a:lnTo>
                  <a:lnTo>
                    <a:pt x="1548" y="750"/>
                  </a:lnTo>
                  <a:lnTo>
                    <a:pt x="1550" y="749"/>
                  </a:lnTo>
                  <a:lnTo>
                    <a:pt x="1548" y="747"/>
                  </a:lnTo>
                  <a:lnTo>
                    <a:pt x="1547" y="745"/>
                  </a:lnTo>
                  <a:lnTo>
                    <a:pt x="1546" y="744"/>
                  </a:lnTo>
                  <a:lnTo>
                    <a:pt x="1543" y="743"/>
                  </a:lnTo>
                  <a:lnTo>
                    <a:pt x="1541" y="742"/>
                  </a:lnTo>
                  <a:lnTo>
                    <a:pt x="1538" y="740"/>
                  </a:lnTo>
                  <a:lnTo>
                    <a:pt x="1530" y="738"/>
                  </a:lnTo>
                  <a:lnTo>
                    <a:pt x="1522" y="739"/>
                  </a:lnTo>
                  <a:lnTo>
                    <a:pt x="1514" y="742"/>
                  </a:lnTo>
                  <a:lnTo>
                    <a:pt x="1502" y="745"/>
                  </a:lnTo>
                  <a:lnTo>
                    <a:pt x="1487" y="745"/>
                  </a:lnTo>
                  <a:lnTo>
                    <a:pt x="1485" y="744"/>
                  </a:lnTo>
                  <a:lnTo>
                    <a:pt x="1484" y="744"/>
                  </a:lnTo>
                  <a:lnTo>
                    <a:pt x="1484" y="743"/>
                  </a:lnTo>
                  <a:lnTo>
                    <a:pt x="1484" y="742"/>
                  </a:lnTo>
                  <a:lnTo>
                    <a:pt x="1485" y="740"/>
                  </a:lnTo>
                  <a:lnTo>
                    <a:pt x="1486" y="739"/>
                  </a:lnTo>
                  <a:lnTo>
                    <a:pt x="1490" y="738"/>
                  </a:lnTo>
                  <a:lnTo>
                    <a:pt x="1492" y="738"/>
                  </a:lnTo>
                  <a:lnTo>
                    <a:pt x="1496" y="737"/>
                  </a:lnTo>
                  <a:lnTo>
                    <a:pt x="1500" y="735"/>
                  </a:lnTo>
                  <a:lnTo>
                    <a:pt x="1501" y="734"/>
                  </a:lnTo>
                  <a:lnTo>
                    <a:pt x="1504" y="732"/>
                  </a:lnTo>
                  <a:lnTo>
                    <a:pt x="1505" y="730"/>
                  </a:lnTo>
                  <a:lnTo>
                    <a:pt x="1506" y="729"/>
                  </a:lnTo>
                  <a:lnTo>
                    <a:pt x="1505" y="728"/>
                  </a:lnTo>
                  <a:lnTo>
                    <a:pt x="1502" y="728"/>
                  </a:lnTo>
                  <a:lnTo>
                    <a:pt x="1499" y="729"/>
                  </a:lnTo>
                  <a:lnTo>
                    <a:pt x="1496" y="729"/>
                  </a:lnTo>
                  <a:lnTo>
                    <a:pt x="1492" y="730"/>
                  </a:lnTo>
                  <a:lnTo>
                    <a:pt x="1490" y="730"/>
                  </a:lnTo>
                  <a:lnTo>
                    <a:pt x="1487" y="730"/>
                  </a:lnTo>
                  <a:lnTo>
                    <a:pt x="1484" y="729"/>
                  </a:lnTo>
                  <a:lnTo>
                    <a:pt x="1480" y="729"/>
                  </a:lnTo>
                  <a:lnTo>
                    <a:pt x="1477" y="728"/>
                  </a:lnTo>
                  <a:lnTo>
                    <a:pt x="1475" y="727"/>
                  </a:lnTo>
                  <a:lnTo>
                    <a:pt x="1474" y="724"/>
                  </a:lnTo>
                  <a:lnTo>
                    <a:pt x="1474" y="723"/>
                  </a:lnTo>
                  <a:lnTo>
                    <a:pt x="1474" y="721"/>
                  </a:lnTo>
                  <a:lnTo>
                    <a:pt x="1475" y="718"/>
                  </a:lnTo>
                  <a:lnTo>
                    <a:pt x="1477" y="717"/>
                  </a:lnTo>
                  <a:lnTo>
                    <a:pt x="1479" y="714"/>
                  </a:lnTo>
                  <a:lnTo>
                    <a:pt x="1479" y="712"/>
                  </a:lnTo>
                  <a:lnTo>
                    <a:pt x="1479" y="711"/>
                  </a:lnTo>
                  <a:lnTo>
                    <a:pt x="1479" y="708"/>
                  </a:lnTo>
                  <a:lnTo>
                    <a:pt x="1479" y="707"/>
                  </a:lnTo>
                  <a:lnTo>
                    <a:pt x="1480" y="704"/>
                  </a:lnTo>
                  <a:lnTo>
                    <a:pt x="1481" y="703"/>
                  </a:lnTo>
                  <a:lnTo>
                    <a:pt x="1485" y="701"/>
                  </a:lnTo>
                  <a:lnTo>
                    <a:pt x="1486" y="701"/>
                  </a:lnTo>
                  <a:lnTo>
                    <a:pt x="1489" y="701"/>
                  </a:lnTo>
                  <a:lnTo>
                    <a:pt x="1492" y="701"/>
                  </a:lnTo>
                  <a:lnTo>
                    <a:pt x="1495" y="701"/>
                  </a:lnTo>
                  <a:lnTo>
                    <a:pt x="1496" y="699"/>
                  </a:lnTo>
                  <a:lnTo>
                    <a:pt x="1497" y="698"/>
                  </a:lnTo>
                  <a:lnTo>
                    <a:pt x="1497" y="697"/>
                  </a:lnTo>
                  <a:lnTo>
                    <a:pt x="1497" y="696"/>
                  </a:lnTo>
                  <a:lnTo>
                    <a:pt x="1495" y="694"/>
                  </a:lnTo>
                  <a:lnTo>
                    <a:pt x="1494" y="694"/>
                  </a:lnTo>
                  <a:lnTo>
                    <a:pt x="1491" y="693"/>
                  </a:lnTo>
                  <a:lnTo>
                    <a:pt x="1490" y="693"/>
                  </a:lnTo>
                  <a:lnTo>
                    <a:pt x="1487" y="692"/>
                  </a:lnTo>
                  <a:lnTo>
                    <a:pt x="1486" y="691"/>
                  </a:lnTo>
                  <a:lnTo>
                    <a:pt x="1486" y="689"/>
                  </a:lnTo>
                  <a:lnTo>
                    <a:pt x="1486" y="688"/>
                  </a:lnTo>
                  <a:lnTo>
                    <a:pt x="1487" y="687"/>
                  </a:lnTo>
                  <a:lnTo>
                    <a:pt x="1487" y="684"/>
                  </a:lnTo>
                  <a:lnTo>
                    <a:pt x="1487" y="683"/>
                  </a:lnTo>
                  <a:lnTo>
                    <a:pt x="1486" y="682"/>
                  </a:lnTo>
                  <a:lnTo>
                    <a:pt x="1485" y="679"/>
                  </a:lnTo>
                  <a:lnTo>
                    <a:pt x="1485" y="678"/>
                  </a:lnTo>
                  <a:lnTo>
                    <a:pt x="1486" y="676"/>
                  </a:lnTo>
                  <a:lnTo>
                    <a:pt x="1487" y="674"/>
                  </a:lnTo>
                  <a:lnTo>
                    <a:pt x="1489" y="673"/>
                  </a:lnTo>
                  <a:lnTo>
                    <a:pt x="1492" y="672"/>
                  </a:lnTo>
                  <a:lnTo>
                    <a:pt x="1495" y="672"/>
                  </a:lnTo>
                  <a:lnTo>
                    <a:pt x="1497" y="673"/>
                  </a:lnTo>
                  <a:lnTo>
                    <a:pt x="1500" y="674"/>
                  </a:lnTo>
                  <a:lnTo>
                    <a:pt x="1502" y="674"/>
                  </a:lnTo>
                  <a:lnTo>
                    <a:pt x="1505" y="674"/>
                  </a:lnTo>
                  <a:lnTo>
                    <a:pt x="1506" y="674"/>
                  </a:lnTo>
                  <a:lnTo>
                    <a:pt x="1507" y="672"/>
                  </a:lnTo>
                  <a:lnTo>
                    <a:pt x="1509" y="671"/>
                  </a:lnTo>
                  <a:lnTo>
                    <a:pt x="1507" y="670"/>
                  </a:lnTo>
                  <a:lnTo>
                    <a:pt x="1506" y="668"/>
                  </a:lnTo>
                  <a:lnTo>
                    <a:pt x="1502" y="667"/>
                  </a:lnTo>
                  <a:lnTo>
                    <a:pt x="1500" y="667"/>
                  </a:lnTo>
                  <a:lnTo>
                    <a:pt x="1499" y="665"/>
                  </a:lnTo>
                  <a:lnTo>
                    <a:pt x="1497" y="662"/>
                  </a:lnTo>
                  <a:lnTo>
                    <a:pt x="1499" y="660"/>
                  </a:lnTo>
                  <a:lnTo>
                    <a:pt x="1500" y="656"/>
                  </a:lnTo>
                  <a:lnTo>
                    <a:pt x="1502" y="653"/>
                  </a:lnTo>
                  <a:lnTo>
                    <a:pt x="1506" y="651"/>
                  </a:lnTo>
                  <a:lnTo>
                    <a:pt x="1510" y="650"/>
                  </a:lnTo>
                  <a:lnTo>
                    <a:pt x="1514" y="648"/>
                  </a:lnTo>
                  <a:lnTo>
                    <a:pt x="1519" y="648"/>
                  </a:lnTo>
                  <a:lnTo>
                    <a:pt x="1521" y="650"/>
                  </a:lnTo>
                  <a:lnTo>
                    <a:pt x="1524" y="650"/>
                  </a:lnTo>
                  <a:lnTo>
                    <a:pt x="1525" y="648"/>
                  </a:lnTo>
                  <a:lnTo>
                    <a:pt x="1526" y="648"/>
                  </a:lnTo>
                  <a:lnTo>
                    <a:pt x="1526" y="647"/>
                  </a:lnTo>
                  <a:lnTo>
                    <a:pt x="1526" y="646"/>
                  </a:lnTo>
                  <a:lnTo>
                    <a:pt x="1526" y="645"/>
                  </a:lnTo>
                  <a:lnTo>
                    <a:pt x="1526" y="643"/>
                  </a:lnTo>
                  <a:lnTo>
                    <a:pt x="1529" y="642"/>
                  </a:lnTo>
                  <a:lnTo>
                    <a:pt x="1531" y="641"/>
                  </a:lnTo>
                  <a:lnTo>
                    <a:pt x="1533" y="641"/>
                  </a:lnTo>
                  <a:lnTo>
                    <a:pt x="1537" y="641"/>
                  </a:lnTo>
                  <a:lnTo>
                    <a:pt x="1538" y="641"/>
                  </a:lnTo>
                  <a:lnTo>
                    <a:pt x="1538" y="638"/>
                  </a:lnTo>
                  <a:lnTo>
                    <a:pt x="1535" y="637"/>
                  </a:lnTo>
                  <a:lnTo>
                    <a:pt x="1529" y="636"/>
                  </a:lnTo>
                  <a:lnTo>
                    <a:pt x="1521" y="636"/>
                  </a:lnTo>
                  <a:lnTo>
                    <a:pt x="1515" y="636"/>
                  </a:lnTo>
                  <a:lnTo>
                    <a:pt x="1510" y="636"/>
                  </a:lnTo>
                  <a:lnTo>
                    <a:pt x="1509" y="635"/>
                  </a:lnTo>
                  <a:lnTo>
                    <a:pt x="1507" y="635"/>
                  </a:lnTo>
                  <a:lnTo>
                    <a:pt x="1507" y="632"/>
                  </a:lnTo>
                  <a:lnTo>
                    <a:pt x="1509" y="631"/>
                  </a:lnTo>
                  <a:lnTo>
                    <a:pt x="1511" y="630"/>
                  </a:lnTo>
                  <a:lnTo>
                    <a:pt x="1514" y="627"/>
                  </a:lnTo>
                  <a:lnTo>
                    <a:pt x="1515" y="626"/>
                  </a:lnTo>
                  <a:lnTo>
                    <a:pt x="1519" y="626"/>
                  </a:lnTo>
                  <a:lnTo>
                    <a:pt x="1521" y="625"/>
                  </a:lnTo>
                  <a:lnTo>
                    <a:pt x="1525" y="625"/>
                  </a:lnTo>
                  <a:lnTo>
                    <a:pt x="1529" y="625"/>
                  </a:lnTo>
                  <a:lnTo>
                    <a:pt x="1540" y="623"/>
                  </a:lnTo>
                  <a:lnTo>
                    <a:pt x="1547" y="625"/>
                  </a:lnTo>
                  <a:lnTo>
                    <a:pt x="1555" y="627"/>
                  </a:lnTo>
                  <a:lnTo>
                    <a:pt x="1557" y="631"/>
                  </a:lnTo>
                  <a:lnTo>
                    <a:pt x="1558" y="633"/>
                  </a:lnTo>
                  <a:lnTo>
                    <a:pt x="1558" y="636"/>
                  </a:lnTo>
                  <a:lnTo>
                    <a:pt x="1558" y="640"/>
                  </a:lnTo>
                  <a:lnTo>
                    <a:pt x="1557" y="642"/>
                  </a:lnTo>
                  <a:lnTo>
                    <a:pt x="1557" y="646"/>
                  </a:lnTo>
                  <a:lnTo>
                    <a:pt x="1560" y="650"/>
                  </a:lnTo>
                  <a:lnTo>
                    <a:pt x="1562" y="652"/>
                  </a:lnTo>
                  <a:lnTo>
                    <a:pt x="1566" y="653"/>
                  </a:lnTo>
                  <a:lnTo>
                    <a:pt x="1568" y="656"/>
                  </a:lnTo>
                  <a:lnTo>
                    <a:pt x="1571" y="660"/>
                  </a:lnTo>
                  <a:lnTo>
                    <a:pt x="1571" y="661"/>
                  </a:lnTo>
                  <a:lnTo>
                    <a:pt x="1572" y="663"/>
                  </a:lnTo>
                  <a:lnTo>
                    <a:pt x="1573" y="666"/>
                  </a:lnTo>
                  <a:lnTo>
                    <a:pt x="1575" y="668"/>
                  </a:lnTo>
                  <a:lnTo>
                    <a:pt x="1576" y="671"/>
                  </a:lnTo>
                  <a:lnTo>
                    <a:pt x="1578" y="672"/>
                  </a:lnTo>
                  <a:lnTo>
                    <a:pt x="1581" y="672"/>
                  </a:lnTo>
                  <a:lnTo>
                    <a:pt x="1582" y="672"/>
                  </a:lnTo>
                  <a:lnTo>
                    <a:pt x="1585" y="672"/>
                  </a:lnTo>
                  <a:lnTo>
                    <a:pt x="1587" y="671"/>
                  </a:lnTo>
                  <a:lnTo>
                    <a:pt x="1590" y="671"/>
                  </a:lnTo>
                  <a:lnTo>
                    <a:pt x="1591" y="672"/>
                  </a:lnTo>
                  <a:lnTo>
                    <a:pt x="1602" y="672"/>
                  </a:lnTo>
                  <a:lnTo>
                    <a:pt x="1603" y="672"/>
                  </a:lnTo>
                  <a:lnTo>
                    <a:pt x="1605" y="673"/>
                  </a:lnTo>
                  <a:lnTo>
                    <a:pt x="1606" y="674"/>
                  </a:lnTo>
                  <a:lnTo>
                    <a:pt x="1607" y="676"/>
                  </a:lnTo>
                  <a:lnTo>
                    <a:pt x="1607" y="678"/>
                  </a:lnTo>
                  <a:lnTo>
                    <a:pt x="1607" y="681"/>
                  </a:lnTo>
                  <a:lnTo>
                    <a:pt x="1606" y="682"/>
                  </a:lnTo>
                  <a:lnTo>
                    <a:pt x="1605" y="683"/>
                  </a:lnTo>
                  <a:lnTo>
                    <a:pt x="1603" y="686"/>
                  </a:lnTo>
                  <a:lnTo>
                    <a:pt x="1602" y="688"/>
                  </a:lnTo>
                  <a:lnTo>
                    <a:pt x="1602" y="691"/>
                  </a:lnTo>
                  <a:lnTo>
                    <a:pt x="1602" y="693"/>
                  </a:lnTo>
                  <a:lnTo>
                    <a:pt x="1605" y="694"/>
                  </a:lnTo>
                  <a:lnTo>
                    <a:pt x="1607" y="697"/>
                  </a:lnTo>
                  <a:lnTo>
                    <a:pt x="1609" y="698"/>
                  </a:lnTo>
                  <a:lnTo>
                    <a:pt x="1612" y="701"/>
                  </a:lnTo>
                  <a:lnTo>
                    <a:pt x="1614" y="701"/>
                  </a:lnTo>
                  <a:lnTo>
                    <a:pt x="1617" y="701"/>
                  </a:lnTo>
                  <a:lnTo>
                    <a:pt x="1618" y="699"/>
                  </a:lnTo>
                  <a:lnTo>
                    <a:pt x="1618" y="698"/>
                  </a:lnTo>
                  <a:lnTo>
                    <a:pt x="1618" y="696"/>
                  </a:lnTo>
                  <a:lnTo>
                    <a:pt x="1617" y="693"/>
                  </a:lnTo>
                  <a:lnTo>
                    <a:pt x="1613" y="691"/>
                  </a:lnTo>
                  <a:lnTo>
                    <a:pt x="1612" y="688"/>
                  </a:lnTo>
                  <a:lnTo>
                    <a:pt x="1611" y="684"/>
                  </a:lnTo>
                  <a:lnTo>
                    <a:pt x="1612" y="681"/>
                  </a:lnTo>
                  <a:lnTo>
                    <a:pt x="1616" y="678"/>
                  </a:lnTo>
                  <a:lnTo>
                    <a:pt x="1619" y="677"/>
                  </a:lnTo>
                  <a:lnTo>
                    <a:pt x="1622" y="677"/>
                  </a:lnTo>
                  <a:lnTo>
                    <a:pt x="1626" y="678"/>
                  </a:lnTo>
                  <a:lnTo>
                    <a:pt x="1628" y="679"/>
                  </a:lnTo>
                  <a:lnTo>
                    <a:pt x="1629" y="682"/>
                  </a:lnTo>
                  <a:lnTo>
                    <a:pt x="1631" y="683"/>
                  </a:lnTo>
                  <a:lnTo>
                    <a:pt x="1631" y="687"/>
                  </a:lnTo>
                  <a:lnTo>
                    <a:pt x="1631" y="689"/>
                  </a:lnTo>
                  <a:lnTo>
                    <a:pt x="1631" y="692"/>
                  </a:lnTo>
                  <a:lnTo>
                    <a:pt x="1631" y="693"/>
                  </a:lnTo>
                  <a:lnTo>
                    <a:pt x="1628" y="696"/>
                  </a:lnTo>
                  <a:lnTo>
                    <a:pt x="1628" y="697"/>
                  </a:lnTo>
                  <a:lnTo>
                    <a:pt x="1629" y="698"/>
                  </a:lnTo>
                  <a:lnTo>
                    <a:pt x="1631" y="698"/>
                  </a:lnTo>
                  <a:lnTo>
                    <a:pt x="1632" y="699"/>
                  </a:lnTo>
                  <a:lnTo>
                    <a:pt x="1632" y="701"/>
                  </a:lnTo>
                  <a:lnTo>
                    <a:pt x="1633" y="701"/>
                  </a:lnTo>
                  <a:lnTo>
                    <a:pt x="1632" y="706"/>
                  </a:lnTo>
                  <a:lnTo>
                    <a:pt x="1632" y="712"/>
                  </a:lnTo>
                  <a:lnTo>
                    <a:pt x="1631" y="718"/>
                  </a:lnTo>
                  <a:lnTo>
                    <a:pt x="1632" y="723"/>
                  </a:lnTo>
                  <a:lnTo>
                    <a:pt x="1636" y="724"/>
                  </a:lnTo>
                  <a:lnTo>
                    <a:pt x="1644" y="725"/>
                  </a:lnTo>
                  <a:lnTo>
                    <a:pt x="1653" y="727"/>
                  </a:lnTo>
                  <a:lnTo>
                    <a:pt x="1662" y="728"/>
                  </a:lnTo>
                  <a:lnTo>
                    <a:pt x="1663" y="728"/>
                  </a:lnTo>
                  <a:lnTo>
                    <a:pt x="1664" y="729"/>
                  </a:lnTo>
                  <a:lnTo>
                    <a:pt x="1667" y="730"/>
                  </a:lnTo>
                  <a:lnTo>
                    <a:pt x="1668" y="730"/>
                  </a:lnTo>
                  <a:lnTo>
                    <a:pt x="1671" y="732"/>
                  </a:lnTo>
                  <a:lnTo>
                    <a:pt x="1672" y="732"/>
                  </a:lnTo>
                  <a:lnTo>
                    <a:pt x="1673" y="732"/>
                  </a:lnTo>
                  <a:lnTo>
                    <a:pt x="1674" y="732"/>
                  </a:lnTo>
                  <a:lnTo>
                    <a:pt x="1673" y="732"/>
                  </a:lnTo>
                  <a:lnTo>
                    <a:pt x="1672" y="730"/>
                  </a:lnTo>
                  <a:lnTo>
                    <a:pt x="1669" y="728"/>
                  </a:lnTo>
                  <a:lnTo>
                    <a:pt x="1667" y="727"/>
                  </a:lnTo>
                  <a:lnTo>
                    <a:pt x="1666" y="724"/>
                  </a:lnTo>
                  <a:lnTo>
                    <a:pt x="1664" y="722"/>
                  </a:lnTo>
                  <a:lnTo>
                    <a:pt x="1663" y="721"/>
                  </a:lnTo>
                  <a:lnTo>
                    <a:pt x="1661" y="718"/>
                  </a:lnTo>
                  <a:lnTo>
                    <a:pt x="1659" y="717"/>
                  </a:lnTo>
                  <a:lnTo>
                    <a:pt x="1657" y="714"/>
                  </a:lnTo>
                  <a:lnTo>
                    <a:pt x="1653" y="714"/>
                  </a:lnTo>
                  <a:lnTo>
                    <a:pt x="1649" y="713"/>
                  </a:lnTo>
                  <a:lnTo>
                    <a:pt x="1648" y="711"/>
                  </a:lnTo>
                  <a:lnTo>
                    <a:pt x="1646" y="708"/>
                  </a:lnTo>
                  <a:lnTo>
                    <a:pt x="1646" y="706"/>
                  </a:lnTo>
                  <a:lnTo>
                    <a:pt x="1646" y="703"/>
                  </a:lnTo>
                  <a:lnTo>
                    <a:pt x="1646" y="701"/>
                  </a:lnTo>
                  <a:lnTo>
                    <a:pt x="1646" y="698"/>
                  </a:lnTo>
                  <a:lnTo>
                    <a:pt x="1646" y="697"/>
                  </a:lnTo>
                  <a:lnTo>
                    <a:pt x="1646" y="696"/>
                  </a:lnTo>
                  <a:lnTo>
                    <a:pt x="1646" y="693"/>
                  </a:lnTo>
                  <a:lnTo>
                    <a:pt x="1646" y="691"/>
                  </a:lnTo>
                  <a:lnTo>
                    <a:pt x="1646" y="687"/>
                  </a:lnTo>
                  <a:lnTo>
                    <a:pt x="1647" y="686"/>
                  </a:lnTo>
                  <a:lnTo>
                    <a:pt x="1648" y="683"/>
                  </a:lnTo>
                  <a:lnTo>
                    <a:pt x="1651" y="683"/>
                  </a:lnTo>
                  <a:lnTo>
                    <a:pt x="1653" y="683"/>
                  </a:lnTo>
                  <a:lnTo>
                    <a:pt x="1667" y="683"/>
                  </a:lnTo>
                  <a:lnTo>
                    <a:pt x="1682" y="684"/>
                  </a:lnTo>
                  <a:lnTo>
                    <a:pt x="1695" y="688"/>
                  </a:lnTo>
                  <a:lnTo>
                    <a:pt x="1704" y="694"/>
                  </a:lnTo>
                  <a:lnTo>
                    <a:pt x="1710" y="701"/>
                  </a:lnTo>
                  <a:lnTo>
                    <a:pt x="1717" y="707"/>
                  </a:lnTo>
                  <a:lnTo>
                    <a:pt x="1718" y="709"/>
                  </a:lnTo>
                  <a:lnTo>
                    <a:pt x="1719" y="711"/>
                  </a:lnTo>
                  <a:lnTo>
                    <a:pt x="1720" y="713"/>
                  </a:lnTo>
                  <a:lnTo>
                    <a:pt x="1722" y="716"/>
                  </a:lnTo>
                  <a:lnTo>
                    <a:pt x="1724" y="717"/>
                  </a:lnTo>
                  <a:lnTo>
                    <a:pt x="1727" y="719"/>
                  </a:lnTo>
                  <a:lnTo>
                    <a:pt x="1729" y="721"/>
                  </a:lnTo>
                  <a:lnTo>
                    <a:pt x="1732" y="722"/>
                  </a:lnTo>
                  <a:lnTo>
                    <a:pt x="1734" y="723"/>
                  </a:lnTo>
                  <a:lnTo>
                    <a:pt x="1737" y="724"/>
                  </a:lnTo>
                  <a:lnTo>
                    <a:pt x="1739" y="724"/>
                  </a:lnTo>
                  <a:lnTo>
                    <a:pt x="1744" y="725"/>
                  </a:lnTo>
                  <a:lnTo>
                    <a:pt x="1747" y="725"/>
                  </a:lnTo>
                  <a:lnTo>
                    <a:pt x="1748" y="725"/>
                  </a:lnTo>
                  <a:lnTo>
                    <a:pt x="1748" y="724"/>
                  </a:lnTo>
                  <a:lnTo>
                    <a:pt x="1747" y="724"/>
                  </a:lnTo>
                  <a:lnTo>
                    <a:pt x="1745" y="723"/>
                  </a:lnTo>
                  <a:lnTo>
                    <a:pt x="1744" y="722"/>
                  </a:lnTo>
                  <a:lnTo>
                    <a:pt x="1742" y="722"/>
                  </a:lnTo>
                  <a:lnTo>
                    <a:pt x="1739" y="721"/>
                  </a:lnTo>
                  <a:lnTo>
                    <a:pt x="1737" y="719"/>
                  </a:lnTo>
                  <a:lnTo>
                    <a:pt x="1734" y="718"/>
                  </a:lnTo>
                  <a:lnTo>
                    <a:pt x="1733" y="716"/>
                  </a:lnTo>
                  <a:lnTo>
                    <a:pt x="1732" y="713"/>
                  </a:lnTo>
                  <a:lnTo>
                    <a:pt x="1730" y="711"/>
                  </a:lnTo>
                  <a:lnTo>
                    <a:pt x="1729" y="709"/>
                  </a:lnTo>
                  <a:lnTo>
                    <a:pt x="1727" y="706"/>
                  </a:lnTo>
                  <a:lnTo>
                    <a:pt x="1724" y="703"/>
                  </a:lnTo>
                  <a:lnTo>
                    <a:pt x="1722" y="699"/>
                  </a:lnTo>
                  <a:lnTo>
                    <a:pt x="1719" y="696"/>
                  </a:lnTo>
                  <a:lnTo>
                    <a:pt x="1717" y="694"/>
                  </a:lnTo>
                  <a:lnTo>
                    <a:pt x="1714" y="692"/>
                  </a:lnTo>
                  <a:lnTo>
                    <a:pt x="1713" y="691"/>
                  </a:lnTo>
                  <a:lnTo>
                    <a:pt x="1710" y="688"/>
                  </a:lnTo>
                  <a:lnTo>
                    <a:pt x="1710" y="686"/>
                  </a:lnTo>
                  <a:lnTo>
                    <a:pt x="1712" y="684"/>
                  </a:lnTo>
                  <a:lnTo>
                    <a:pt x="1714" y="682"/>
                  </a:lnTo>
                  <a:lnTo>
                    <a:pt x="1719" y="681"/>
                  </a:lnTo>
                  <a:lnTo>
                    <a:pt x="1724" y="678"/>
                  </a:lnTo>
                  <a:lnTo>
                    <a:pt x="1730" y="674"/>
                  </a:lnTo>
                  <a:lnTo>
                    <a:pt x="1737" y="672"/>
                  </a:lnTo>
                  <a:lnTo>
                    <a:pt x="1742" y="672"/>
                  </a:lnTo>
                  <a:lnTo>
                    <a:pt x="1747" y="672"/>
                  </a:lnTo>
                  <a:lnTo>
                    <a:pt x="1751" y="671"/>
                  </a:lnTo>
                  <a:lnTo>
                    <a:pt x="1755" y="670"/>
                  </a:lnTo>
                  <a:lnTo>
                    <a:pt x="1759" y="667"/>
                  </a:lnTo>
                  <a:lnTo>
                    <a:pt x="1763" y="665"/>
                  </a:lnTo>
                  <a:lnTo>
                    <a:pt x="1765" y="662"/>
                  </a:lnTo>
                  <a:lnTo>
                    <a:pt x="1768" y="661"/>
                  </a:lnTo>
                  <a:lnTo>
                    <a:pt x="1771" y="660"/>
                  </a:lnTo>
                  <a:lnTo>
                    <a:pt x="1774" y="658"/>
                  </a:lnTo>
                  <a:lnTo>
                    <a:pt x="1776" y="657"/>
                  </a:lnTo>
                  <a:lnTo>
                    <a:pt x="1788" y="652"/>
                  </a:lnTo>
                  <a:lnTo>
                    <a:pt x="1799" y="651"/>
                  </a:lnTo>
                  <a:lnTo>
                    <a:pt x="1810" y="651"/>
                  </a:lnTo>
                  <a:lnTo>
                    <a:pt x="1811" y="651"/>
                  </a:lnTo>
                  <a:lnTo>
                    <a:pt x="1814" y="651"/>
                  </a:lnTo>
                  <a:lnTo>
                    <a:pt x="1818" y="651"/>
                  </a:lnTo>
                  <a:lnTo>
                    <a:pt x="1820" y="650"/>
                  </a:lnTo>
                  <a:lnTo>
                    <a:pt x="1823" y="648"/>
                  </a:lnTo>
                  <a:lnTo>
                    <a:pt x="1825" y="648"/>
                  </a:lnTo>
                  <a:lnTo>
                    <a:pt x="1825" y="647"/>
                  </a:lnTo>
                  <a:lnTo>
                    <a:pt x="1823" y="646"/>
                  </a:lnTo>
                  <a:lnTo>
                    <a:pt x="1816" y="645"/>
                  </a:lnTo>
                  <a:lnTo>
                    <a:pt x="1806" y="643"/>
                  </a:lnTo>
                  <a:lnTo>
                    <a:pt x="1796" y="643"/>
                  </a:lnTo>
                  <a:lnTo>
                    <a:pt x="1776" y="643"/>
                  </a:lnTo>
                  <a:lnTo>
                    <a:pt x="1774" y="641"/>
                  </a:lnTo>
                  <a:lnTo>
                    <a:pt x="1775" y="637"/>
                  </a:lnTo>
                  <a:lnTo>
                    <a:pt x="1779" y="632"/>
                  </a:lnTo>
                  <a:lnTo>
                    <a:pt x="1785" y="627"/>
                  </a:lnTo>
                  <a:lnTo>
                    <a:pt x="1790" y="622"/>
                  </a:lnTo>
                  <a:lnTo>
                    <a:pt x="1794" y="620"/>
                  </a:lnTo>
                  <a:lnTo>
                    <a:pt x="1798" y="619"/>
                  </a:lnTo>
                  <a:lnTo>
                    <a:pt x="1800" y="617"/>
                  </a:lnTo>
                  <a:lnTo>
                    <a:pt x="1803" y="616"/>
                  </a:lnTo>
                  <a:lnTo>
                    <a:pt x="1805" y="615"/>
                  </a:lnTo>
                  <a:lnTo>
                    <a:pt x="1808" y="612"/>
                  </a:lnTo>
                  <a:lnTo>
                    <a:pt x="1808" y="612"/>
                  </a:lnTo>
                  <a:lnTo>
                    <a:pt x="1808" y="611"/>
                  </a:lnTo>
                  <a:lnTo>
                    <a:pt x="1806" y="610"/>
                  </a:lnTo>
                  <a:lnTo>
                    <a:pt x="1805" y="610"/>
                  </a:lnTo>
                  <a:lnTo>
                    <a:pt x="1803" y="610"/>
                  </a:lnTo>
                  <a:lnTo>
                    <a:pt x="1791" y="612"/>
                  </a:lnTo>
                  <a:lnTo>
                    <a:pt x="1781" y="617"/>
                  </a:lnTo>
                  <a:lnTo>
                    <a:pt x="1773" y="622"/>
                  </a:lnTo>
                  <a:lnTo>
                    <a:pt x="1768" y="630"/>
                  </a:lnTo>
                  <a:lnTo>
                    <a:pt x="1765" y="638"/>
                  </a:lnTo>
                  <a:lnTo>
                    <a:pt x="1766" y="640"/>
                  </a:lnTo>
                  <a:lnTo>
                    <a:pt x="1766" y="642"/>
                  </a:lnTo>
                  <a:lnTo>
                    <a:pt x="1766" y="645"/>
                  </a:lnTo>
                  <a:lnTo>
                    <a:pt x="1765" y="646"/>
                  </a:lnTo>
                  <a:lnTo>
                    <a:pt x="1764" y="648"/>
                  </a:lnTo>
                  <a:lnTo>
                    <a:pt x="1760" y="650"/>
                  </a:lnTo>
                  <a:lnTo>
                    <a:pt x="1759" y="652"/>
                  </a:lnTo>
                  <a:lnTo>
                    <a:pt x="1758" y="655"/>
                  </a:lnTo>
                  <a:lnTo>
                    <a:pt x="1753" y="658"/>
                  </a:lnTo>
                  <a:lnTo>
                    <a:pt x="1744" y="661"/>
                  </a:lnTo>
                  <a:lnTo>
                    <a:pt x="1734" y="663"/>
                  </a:lnTo>
                  <a:lnTo>
                    <a:pt x="1724" y="665"/>
                  </a:lnTo>
                  <a:lnTo>
                    <a:pt x="1720" y="667"/>
                  </a:lnTo>
                  <a:lnTo>
                    <a:pt x="1715" y="668"/>
                  </a:lnTo>
                  <a:lnTo>
                    <a:pt x="1712" y="670"/>
                  </a:lnTo>
                  <a:lnTo>
                    <a:pt x="1705" y="670"/>
                  </a:lnTo>
                  <a:lnTo>
                    <a:pt x="1704" y="668"/>
                  </a:lnTo>
                  <a:lnTo>
                    <a:pt x="1703" y="667"/>
                  </a:lnTo>
                  <a:lnTo>
                    <a:pt x="1703" y="666"/>
                  </a:lnTo>
                  <a:lnTo>
                    <a:pt x="1703" y="665"/>
                  </a:lnTo>
                  <a:lnTo>
                    <a:pt x="1704" y="663"/>
                  </a:lnTo>
                  <a:lnTo>
                    <a:pt x="1704" y="662"/>
                  </a:lnTo>
                  <a:lnTo>
                    <a:pt x="1704" y="661"/>
                  </a:lnTo>
                  <a:lnTo>
                    <a:pt x="1703" y="660"/>
                  </a:lnTo>
                  <a:lnTo>
                    <a:pt x="1700" y="658"/>
                  </a:lnTo>
                  <a:lnTo>
                    <a:pt x="1698" y="660"/>
                  </a:lnTo>
                  <a:lnTo>
                    <a:pt x="1694" y="662"/>
                  </a:lnTo>
                  <a:lnTo>
                    <a:pt x="1692" y="663"/>
                  </a:lnTo>
                  <a:lnTo>
                    <a:pt x="1689" y="666"/>
                  </a:lnTo>
                  <a:lnTo>
                    <a:pt x="1687" y="668"/>
                  </a:lnTo>
                  <a:lnTo>
                    <a:pt x="1685" y="670"/>
                  </a:lnTo>
                  <a:lnTo>
                    <a:pt x="1679" y="672"/>
                  </a:lnTo>
                  <a:lnTo>
                    <a:pt x="1671" y="673"/>
                  </a:lnTo>
                  <a:lnTo>
                    <a:pt x="1662" y="672"/>
                  </a:lnTo>
                  <a:lnTo>
                    <a:pt x="1657" y="670"/>
                  </a:lnTo>
                  <a:lnTo>
                    <a:pt x="1654" y="668"/>
                  </a:lnTo>
                  <a:lnTo>
                    <a:pt x="1654" y="667"/>
                  </a:lnTo>
                  <a:lnTo>
                    <a:pt x="1654" y="665"/>
                  </a:lnTo>
                  <a:lnTo>
                    <a:pt x="1656" y="662"/>
                  </a:lnTo>
                  <a:lnTo>
                    <a:pt x="1656" y="661"/>
                  </a:lnTo>
                  <a:lnTo>
                    <a:pt x="1657" y="660"/>
                  </a:lnTo>
                  <a:lnTo>
                    <a:pt x="1657" y="656"/>
                  </a:lnTo>
                  <a:lnTo>
                    <a:pt x="1658" y="655"/>
                  </a:lnTo>
                  <a:lnTo>
                    <a:pt x="1661" y="652"/>
                  </a:lnTo>
                  <a:lnTo>
                    <a:pt x="1663" y="651"/>
                  </a:lnTo>
                  <a:lnTo>
                    <a:pt x="1667" y="648"/>
                  </a:lnTo>
                  <a:lnTo>
                    <a:pt x="1684" y="642"/>
                  </a:lnTo>
                  <a:lnTo>
                    <a:pt x="1703" y="638"/>
                  </a:lnTo>
                  <a:lnTo>
                    <a:pt x="1707" y="637"/>
                  </a:lnTo>
                  <a:lnTo>
                    <a:pt x="1708" y="636"/>
                  </a:lnTo>
                  <a:lnTo>
                    <a:pt x="1708" y="636"/>
                  </a:lnTo>
                  <a:lnTo>
                    <a:pt x="1707" y="635"/>
                  </a:lnTo>
                  <a:lnTo>
                    <a:pt x="1704" y="635"/>
                  </a:lnTo>
                  <a:lnTo>
                    <a:pt x="1703" y="635"/>
                  </a:lnTo>
                  <a:lnTo>
                    <a:pt x="1699" y="635"/>
                  </a:lnTo>
                  <a:lnTo>
                    <a:pt x="1697" y="636"/>
                  </a:lnTo>
                  <a:lnTo>
                    <a:pt x="1694" y="636"/>
                  </a:lnTo>
                  <a:lnTo>
                    <a:pt x="1693" y="636"/>
                  </a:lnTo>
                  <a:lnTo>
                    <a:pt x="1678" y="637"/>
                  </a:lnTo>
                  <a:lnTo>
                    <a:pt x="1666" y="641"/>
                  </a:lnTo>
                  <a:lnTo>
                    <a:pt x="1653" y="646"/>
                  </a:lnTo>
                  <a:lnTo>
                    <a:pt x="1649" y="648"/>
                  </a:lnTo>
                  <a:lnTo>
                    <a:pt x="1647" y="651"/>
                  </a:lnTo>
                  <a:lnTo>
                    <a:pt x="1643" y="653"/>
                  </a:lnTo>
                  <a:lnTo>
                    <a:pt x="1641" y="656"/>
                  </a:lnTo>
                  <a:lnTo>
                    <a:pt x="1638" y="660"/>
                  </a:lnTo>
                  <a:lnTo>
                    <a:pt x="1631" y="661"/>
                  </a:lnTo>
                  <a:lnTo>
                    <a:pt x="1623" y="660"/>
                  </a:lnTo>
                  <a:lnTo>
                    <a:pt x="1614" y="657"/>
                  </a:lnTo>
                  <a:lnTo>
                    <a:pt x="1609" y="655"/>
                  </a:lnTo>
                  <a:lnTo>
                    <a:pt x="1606" y="652"/>
                  </a:lnTo>
                  <a:lnTo>
                    <a:pt x="1603" y="651"/>
                  </a:lnTo>
                  <a:lnTo>
                    <a:pt x="1603" y="650"/>
                  </a:lnTo>
                  <a:lnTo>
                    <a:pt x="1605" y="648"/>
                  </a:lnTo>
                  <a:lnTo>
                    <a:pt x="1607" y="647"/>
                  </a:lnTo>
                  <a:lnTo>
                    <a:pt x="1612" y="646"/>
                  </a:lnTo>
                  <a:lnTo>
                    <a:pt x="1624" y="643"/>
                  </a:lnTo>
                  <a:lnTo>
                    <a:pt x="1638" y="642"/>
                  </a:lnTo>
                  <a:lnTo>
                    <a:pt x="1651" y="641"/>
                  </a:lnTo>
                  <a:lnTo>
                    <a:pt x="1664" y="633"/>
                  </a:lnTo>
                  <a:lnTo>
                    <a:pt x="1677" y="625"/>
                  </a:lnTo>
                  <a:lnTo>
                    <a:pt x="1678" y="625"/>
                  </a:lnTo>
                  <a:lnTo>
                    <a:pt x="1679" y="623"/>
                  </a:lnTo>
                  <a:lnTo>
                    <a:pt x="1678" y="623"/>
                  </a:lnTo>
                  <a:lnTo>
                    <a:pt x="1677" y="622"/>
                  </a:lnTo>
                  <a:lnTo>
                    <a:pt x="1673" y="623"/>
                  </a:lnTo>
                  <a:lnTo>
                    <a:pt x="1671" y="623"/>
                  </a:lnTo>
                  <a:lnTo>
                    <a:pt x="1668" y="625"/>
                  </a:lnTo>
                  <a:lnTo>
                    <a:pt x="1667" y="625"/>
                  </a:lnTo>
                  <a:lnTo>
                    <a:pt x="1657" y="631"/>
                  </a:lnTo>
                  <a:lnTo>
                    <a:pt x="1646" y="636"/>
                  </a:lnTo>
                  <a:lnTo>
                    <a:pt x="1633" y="638"/>
                  </a:lnTo>
                  <a:lnTo>
                    <a:pt x="1619" y="641"/>
                  </a:lnTo>
                  <a:lnTo>
                    <a:pt x="1613" y="642"/>
                  </a:lnTo>
                  <a:lnTo>
                    <a:pt x="1606" y="643"/>
                  </a:lnTo>
                  <a:lnTo>
                    <a:pt x="1600" y="643"/>
                  </a:lnTo>
                  <a:lnTo>
                    <a:pt x="1596" y="643"/>
                  </a:lnTo>
                  <a:lnTo>
                    <a:pt x="1592" y="643"/>
                  </a:lnTo>
                  <a:lnTo>
                    <a:pt x="1590" y="642"/>
                  </a:lnTo>
                  <a:lnTo>
                    <a:pt x="1588" y="641"/>
                  </a:lnTo>
                  <a:lnTo>
                    <a:pt x="1587" y="640"/>
                  </a:lnTo>
                  <a:lnTo>
                    <a:pt x="1587" y="637"/>
                  </a:lnTo>
                  <a:lnTo>
                    <a:pt x="1588" y="636"/>
                  </a:lnTo>
                  <a:lnTo>
                    <a:pt x="1590" y="635"/>
                  </a:lnTo>
                  <a:lnTo>
                    <a:pt x="1591" y="633"/>
                  </a:lnTo>
                  <a:lnTo>
                    <a:pt x="1592" y="632"/>
                  </a:lnTo>
                  <a:lnTo>
                    <a:pt x="1593" y="631"/>
                  </a:lnTo>
                  <a:lnTo>
                    <a:pt x="1596" y="631"/>
                  </a:lnTo>
                  <a:lnTo>
                    <a:pt x="1597" y="630"/>
                  </a:lnTo>
                  <a:lnTo>
                    <a:pt x="1598" y="630"/>
                  </a:lnTo>
                  <a:lnTo>
                    <a:pt x="1600" y="627"/>
                  </a:lnTo>
                  <a:lnTo>
                    <a:pt x="1600" y="627"/>
                  </a:lnTo>
                  <a:lnTo>
                    <a:pt x="1600" y="626"/>
                  </a:lnTo>
                  <a:lnTo>
                    <a:pt x="1598" y="625"/>
                  </a:lnTo>
                  <a:lnTo>
                    <a:pt x="1597" y="625"/>
                  </a:lnTo>
                  <a:lnTo>
                    <a:pt x="1597" y="623"/>
                  </a:lnTo>
                  <a:lnTo>
                    <a:pt x="1596" y="622"/>
                  </a:lnTo>
                  <a:lnTo>
                    <a:pt x="1597" y="620"/>
                  </a:lnTo>
                  <a:lnTo>
                    <a:pt x="1600" y="619"/>
                  </a:lnTo>
                  <a:lnTo>
                    <a:pt x="1602" y="617"/>
                  </a:lnTo>
                  <a:lnTo>
                    <a:pt x="1608" y="615"/>
                  </a:lnTo>
                  <a:lnTo>
                    <a:pt x="1614" y="611"/>
                  </a:lnTo>
                  <a:lnTo>
                    <a:pt x="1619" y="607"/>
                  </a:lnTo>
                  <a:lnTo>
                    <a:pt x="1616" y="607"/>
                  </a:lnTo>
                  <a:lnTo>
                    <a:pt x="1612" y="609"/>
                  </a:lnTo>
                  <a:lnTo>
                    <a:pt x="1608" y="610"/>
                  </a:lnTo>
                  <a:lnTo>
                    <a:pt x="1606" y="611"/>
                  </a:lnTo>
                  <a:lnTo>
                    <a:pt x="1603" y="612"/>
                  </a:lnTo>
                  <a:lnTo>
                    <a:pt x="1602" y="612"/>
                  </a:lnTo>
                  <a:lnTo>
                    <a:pt x="1596" y="615"/>
                  </a:lnTo>
                  <a:lnTo>
                    <a:pt x="1591" y="616"/>
                  </a:lnTo>
                  <a:lnTo>
                    <a:pt x="1586" y="617"/>
                  </a:lnTo>
                  <a:lnTo>
                    <a:pt x="1583" y="617"/>
                  </a:lnTo>
                  <a:lnTo>
                    <a:pt x="1583" y="616"/>
                  </a:lnTo>
                  <a:lnTo>
                    <a:pt x="1582" y="615"/>
                  </a:lnTo>
                  <a:lnTo>
                    <a:pt x="1583" y="614"/>
                  </a:lnTo>
                  <a:lnTo>
                    <a:pt x="1583" y="612"/>
                  </a:lnTo>
                  <a:lnTo>
                    <a:pt x="1583" y="612"/>
                  </a:lnTo>
                  <a:lnTo>
                    <a:pt x="1585" y="611"/>
                  </a:lnTo>
                  <a:lnTo>
                    <a:pt x="1586" y="610"/>
                  </a:lnTo>
                  <a:lnTo>
                    <a:pt x="1587" y="609"/>
                  </a:lnTo>
                  <a:lnTo>
                    <a:pt x="1590" y="607"/>
                  </a:lnTo>
                  <a:lnTo>
                    <a:pt x="1591" y="606"/>
                  </a:lnTo>
                  <a:lnTo>
                    <a:pt x="1591" y="605"/>
                  </a:lnTo>
                  <a:lnTo>
                    <a:pt x="1592" y="605"/>
                  </a:lnTo>
                  <a:lnTo>
                    <a:pt x="1591" y="604"/>
                  </a:lnTo>
                  <a:lnTo>
                    <a:pt x="1590" y="604"/>
                  </a:lnTo>
                  <a:lnTo>
                    <a:pt x="1586" y="604"/>
                  </a:lnTo>
                  <a:lnTo>
                    <a:pt x="1576" y="606"/>
                  </a:lnTo>
                  <a:lnTo>
                    <a:pt x="1565" y="607"/>
                  </a:lnTo>
                  <a:lnTo>
                    <a:pt x="1563" y="606"/>
                  </a:lnTo>
                  <a:lnTo>
                    <a:pt x="1561" y="605"/>
                  </a:lnTo>
                  <a:lnTo>
                    <a:pt x="1561" y="604"/>
                  </a:lnTo>
                  <a:lnTo>
                    <a:pt x="1561" y="602"/>
                  </a:lnTo>
                  <a:lnTo>
                    <a:pt x="1561" y="600"/>
                  </a:lnTo>
                  <a:lnTo>
                    <a:pt x="1562" y="599"/>
                  </a:lnTo>
                  <a:lnTo>
                    <a:pt x="1565" y="599"/>
                  </a:lnTo>
                  <a:lnTo>
                    <a:pt x="1567" y="597"/>
                  </a:lnTo>
                  <a:lnTo>
                    <a:pt x="1570" y="596"/>
                  </a:lnTo>
                  <a:lnTo>
                    <a:pt x="1571" y="594"/>
                  </a:lnTo>
                  <a:lnTo>
                    <a:pt x="1571" y="591"/>
                  </a:lnTo>
                  <a:lnTo>
                    <a:pt x="1573" y="590"/>
                  </a:lnTo>
                  <a:lnTo>
                    <a:pt x="1576" y="589"/>
                  </a:lnTo>
                  <a:lnTo>
                    <a:pt x="1580" y="587"/>
                  </a:lnTo>
                  <a:lnTo>
                    <a:pt x="1582" y="586"/>
                  </a:lnTo>
                  <a:lnTo>
                    <a:pt x="1586" y="586"/>
                  </a:lnTo>
                  <a:lnTo>
                    <a:pt x="1588" y="586"/>
                  </a:lnTo>
                  <a:lnTo>
                    <a:pt x="1591" y="586"/>
                  </a:lnTo>
                  <a:lnTo>
                    <a:pt x="1593" y="586"/>
                  </a:lnTo>
                  <a:lnTo>
                    <a:pt x="1595" y="585"/>
                  </a:lnTo>
                  <a:lnTo>
                    <a:pt x="1596" y="584"/>
                  </a:lnTo>
                  <a:lnTo>
                    <a:pt x="1596" y="582"/>
                  </a:lnTo>
                  <a:lnTo>
                    <a:pt x="1596" y="580"/>
                  </a:lnTo>
                  <a:lnTo>
                    <a:pt x="1600" y="579"/>
                  </a:lnTo>
                  <a:lnTo>
                    <a:pt x="1602" y="577"/>
                  </a:lnTo>
                  <a:lnTo>
                    <a:pt x="1605" y="576"/>
                  </a:lnTo>
                  <a:lnTo>
                    <a:pt x="1608" y="576"/>
                  </a:lnTo>
                  <a:lnTo>
                    <a:pt x="1612" y="575"/>
                  </a:lnTo>
                  <a:lnTo>
                    <a:pt x="1616" y="573"/>
                  </a:lnTo>
                  <a:lnTo>
                    <a:pt x="1619" y="571"/>
                  </a:lnTo>
                  <a:lnTo>
                    <a:pt x="1624" y="570"/>
                  </a:lnTo>
                  <a:lnTo>
                    <a:pt x="1628" y="570"/>
                  </a:lnTo>
                  <a:lnTo>
                    <a:pt x="1631" y="571"/>
                  </a:lnTo>
                  <a:lnTo>
                    <a:pt x="1633" y="573"/>
                  </a:lnTo>
                  <a:lnTo>
                    <a:pt x="1636" y="573"/>
                  </a:lnTo>
                  <a:lnTo>
                    <a:pt x="1638" y="574"/>
                  </a:lnTo>
                  <a:lnTo>
                    <a:pt x="1639" y="574"/>
                  </a:lnTo>
                  <a:lnTo>
                    <a:pt x="1641" y="574"/>
                  </a:lnTo>
                  <a:lnTo>
                    <a:pt x="1642" y="574"/>
                  </a:lnTo>
                  <a:lnTo>
                    <a:pt x="1643" y="573"/>
                  </a:lnTo>
                  <a:lnTo>
                    <a:pt x="1646" y="573"/>
                  </a:lnTo>
                  <a:lnTo>
                    <a:pt x="1648" y="573"/>
                  </a:lnTo>
                  <a:lnTo>
                    <a:pt x="1651" y="574"/>
                  </a:lnTo>
                  <a:lnTo>
                    <a:pt x="1653" y="575"/>
                  </a:lnTo>
                  <a:lnTo>
                    <a:pt x="1656" y="575"/>
                  </a:lnTo>
                  <a:lnTo>
                    <a:pt x="1658" y="575"/>
                  </a:lnTo>
                  <a:lnTo>
                    <a:pt x="1661" y="575"/>
                  </a:lnTo>
                  <a:lnTo>
                    <a:pt x="1662" y="575"/>
                  </a:lnTo>
                  <a:lnTo>
                    <a:pt x="1663" y="575"/>
                  </a:lnTo>
                  <a:lnTo>
                    <a:pt x="1663" y="574"/>
                  </a:lnTo>
                  <a:lnTo>
                    <a:pt x="1662" y="573"/>
                  </a:lnTo>
                  <a:lnTo>
                    <a:pt x="1659" y="571"/>
                  </a:lnTo>
                  <a:lnTo>
                    <a:pt x="1658" y="570"/>
                  </a:lnTo>
                  <a:lnTo>
                    <a:pt x="1654" y="569"/>
                  </a:lnTo>
                  <a:lnTo>
                    <a:pt x="1652" y="568"/>
                  </a:lnTo>
                  <a:lnTo>
                    <a:pt x="1649" y="566"/>
                  </a:lnTo>
                  <a:lnTo>
                    <a:pt x="1647" y="565"/>
                  </a:lnTo>
                  <a:lnTo>
                    <a:pt x="1646" y="564"/>
                  </a:lnTo>
                  <a:lnTo>
                    <a:pt x="1646" y="563"/>
                  </a:lnTo>
                  <a:lnTo>
                    <a:pt x="1647" y="561"/>
                  </a:lnTo>
                  <a:lnTo>
                    <a:pt x="1648" y="560"/>
                  </a:lnTo>
                  <a:lnTo>
                    <a:pt x="1649" y="560"/>
                  </a:lnTo>
                  <a:lnTo>
                    <a:pt x="1652" y="560"/>
                  </a:lnTo>
                  <a:lnTo>
                    <a:pt x="1653" y="560"/>
                  </a:lnTo>
                  <a:lnTo>
                    <a:pt x="1656" y="559"/>
                  </a:lnTo>
                  <a:lnTo>
                    <a:pt x="1657" y="559"/>
                  </a:lnTo>
                  <a:lnTo>
                    <a:pt x="1657" y="558"/>
                  </a:lnTo>
                  <a:lnTo>
                    <a:pt x="1657" y="556"/>
                  </a:lnTo>
                  <a:lnTo>
                    <a:pt x="1657" y="555"/>
                  </a:lnTo>
                  <a:lnTo>
                    <a:pt x="1657" y="554"/>
                  </a:lnTo>
                  <a:lnTo>
                    <a:pt x="1654" y="553"/>
                  </a:lnTo>
                  <a:lnTo>
                    <a:pt x="1652" y="551"/>
                  </a:lnTo>
                  <a:lnTo>
                    <a:pt x="1649" y="549"/>
                  </a:lnTo>
                  <a:lnTo>
                    <a:pt x="1648" y="548"/>
                  </a:lnTo>
                  <a:lnTo>
                    <a:pt x="1648" y="546"/>
                  </a:lnTo>
                  <a:lnTo>
                    <a:pt x="1649" y="546"/>
                  </a:lnTo>
                  <a:lnTo>
                    <a:pt x="1652" y="545"/>
                  </a:lnTo>
                  <a:lnTo>
                    <a:pt x="1657" y="544"/>
                  </a:lnTo>
                  <a:lnTo>
                    <a:pt x="1661" y="544"/>
                  </a:lnTo>
                  <a:lnTo>
                    <a:pt x="1666" y="544"/>
                  </a:lnTo>
                  <a:lnTo>
                    <a:pt x="1671" y="545"/>
                  </a:lnTo>
                  <a:lnTo>
                    <a:pt x="1674" y="546"/>
                  </a:lnTo>
                  <a:lnTo>
                    <a:pt x="1677" y="548"/>
                  </a:lnTo>
                  <a:lnTo>
                    <a:pt x="1678" y="549"/>
                  </a:lnTo>
                  <a:lnTo>
                    <a:pt x="1680" y="551"/>
                  </a:lnTo>
                  <a:lnTo>
                    <a:pt x="1682" y="551"/>
                  </a:lnTo>
                  <a:lnTo>
                    <a:pt x="1687" y="554"/>
                  </a:lnTo>
                  <a:lnTo>
                    <a:pt x="1690" y="558"/>
                  </a:lnTo>
                  <a:lnTo>
                    <a:pt x="1695" y="560"/>
                  </a:lnTo>
                  <a:lnTo>
                    <a:pt x="1698" y="559"/>
                  </a:lnTo>
                  <a:lnTo>
                    <a:pt x="1700" y="558"/>
                  </a:lnTo>
                  <a:lnTo>
                    <a:pt x="1703" y="558"/>
                  </a:lnTo>
                  <a:lnTo>
                    <a:pt x="1708" y="560"/>
                  </a:lnTo>
                  <a:lnTo>
                    <a:pt x="1710" y="563"/>
                  </a:lnTo>
                  <a:lnTo>
                    <a:pt x="1714" y="565"/>
                  </a:lnTo>
                  <a:lnTo>
                    <a:pt x="1718" y="566"/>
                  </a:lnTo>
                  <a:lnTo>
                    <a:pt x="1723" y="569"/>
                  </a:lnTo>
                  <a:lnTo>
                    <a:pt x="1728" y="570"/>
                  </a:lnTo>
                  <a:lnTo>
                    <a:pt x="1732" y="570"/>
                  </a:lnTo>
                  <a:lnTo>
                    <a:pt x="1735" y="570"/>
                  </a:lnTo>
                  <a:lnTo>
                    <a:pt x="1737" y="569"/>
                  </a:lnTo>
                  <a:lnTo>
                    <a:pt x="1737" y="569"/>
                  </a:lnTo>
                  <a:lnTo>
                    <a:pt x="1735" y="568"/>
                  </a:lnTo>
                  <a:lnTo>
                    <a:pt x="1734" y="566"/>
                  </a:lnTo>
                  <a:lnTo>
                    <a:pt x="1732" y="566"/>
                  </a:lnTo>
                  <a:lnTo>
                    <a:pt x="1730" y="565"/>
                  </a:lnTo>
                  <a:lnTo>
                    <a:pt x="1729" y="565"/>
                  </a:lnTo>
                  <a:lnTo>
                    <a:pt x="1725" y="563"/>
                  </a:lnTo>
                  <a:lnTo>
                    <a:pt x="1722" y="560"/>
                  </a:lnTo>
                  <a:lnTo>
                    <a:pt x="1719" y="558"/>
                  </a:lnTo>
                  <a:lnTo>
                    <a:pt x="1715" y="555"/>
                  </a:lnTo>
                  <a:lnTo>
                    <a:pt x="1712" y="553"/>
                  </a:lnTo>
                  <a:lnTo>
                    <a:pt x="1709" y="550"/>
                  </a:lnTo>
                  <a:lnTo>
                    <a:pt x="1708" y="548"/>
                  </a:lnTo>
                  <a:lnTo>
                    <a:pt x="1707" y="545"/>
                  </a:lnTo>
                  <a:lnTo>
                    <a:pt x="1705" y="544"/>
                  </a:lnTo>
                  <a:lnTo>
                    <a:pt x="1707" y="543"/>
                  </a:lnTo>
                  <a:lnTo>
                    <a:pt x="1708" y="541"/>
                  </a:lnTo>
                  <a:lnTo>
                    <a:pt x="1709" y="541"/>
                  </a:lnTo>
                  <a:lnTo>
                    <a:pt x="1710" y="540"/>
                  </a:lnTo>
                  <a:lnTo>
                    <a:pt x="1710" y="539"/>
                  </a:lnTo>
                  <a:lnTo>
                    <a:pt x="1713" y="538"/>
                  </a:lnTo>
                  <a:lnTo>
                    <a:pt x="1713" y="536"/>
                  </a:lnTo>
                  <a:lnTo>
                    <a:pt x="1714" y="535"/>
                  </a:lnTo>
                  <a:lnTo>
                    <a:pt x="1714" y="534"/>
                  </a:lnTo>
                  <a:lnTo>
                    <a:pt x="1713" y="533"/>
                  </a:lnTo>
                  <a:lnTo>
                    <a:pt x="1713" y="533"/>
                  </a:lnTo>
                  <a:lnTo>
                    <a:pt x="1713" y="531"/>
                  </a:lnTo>
                  <a:lnTo>
                    <a:pt x="1714" y="531"/>
                  </a:lnTo>
                  <a:lnTo>
                    <a:pt x="1717" y="530"/>
                  </a:lnTo>
                  <a:lnTo>
                    <a:pt x="1719" y="533"/>
                  </a:lnTo>
                  <a:lnTo>
                    <a:pt x="1722" y="535"/>
                  </a:lnTo>
                  <a:lnTo>
                    <a:pt x="1724" y="536"/>
                  </a:lnTo>
                  <a:lnTo>
                    <a:pt x="1728" y="539"/>
                  </a:lnTo>
                  <a:lnTo>
                    <a:pt x="1730" y="539"/>
                  </a:lnTo>
                  <a:lnTo>
                    <a:pt x="1734" y="539"/>
                  </a:lnTo>
                  <a:lnTo>
                    <a:pt x="1734" y="538"/>
                  </a:lnTo>
                  <a:lnTo>
                    <a:pt x="1733" y="536"/>
                  </a:lnTo>
                  <a:lnTo>
                    <a:pt x="1732" y="533"/>
                  </a:lnTo>
                  <a:lnTo>
                    <a:pt x="1730" y="530"/>
                  </a:lnTo>
                  <a:lnTo>
                    <a:pt x="1729" y="528"/>
                  </a:lnTo>
                  <a:lnTo>
                    <a:pt x="1728" y="524"/>
                  </a:lnTo>
                  <a:lnTo>
                    <a:pt x="1727" y="523"/>
                  </a:lnTo>
                  <a:lnTo>
                    <a:pt x="1725" y="522"/>
                  </a:lnTo>
                  <a:lnTo>
                    <a:pt x="1725" y="520"/>
                  </a:lnTo>
                  <a:lnTo>
                    <a:pt x="1724" y="519"/>
                  </a:lnTo>
                  <a:lnTo>
                    <a:pt x="1724" y="518"/>
                  </a:lnTo>
                  <a:lnTo>
                    <a:pt x="1725" y="518"/>
                  </a:lnTo>
                  <a:lnTo>
                    <a:pt x="1727" y="517"/>
                  </a:lnTo>
                  <a:lnTo>
                    <a:pt x="1729" y="517"/>
                  </a:lnTo>
                  <a:lnTo>
                    <a:pt x="1732" y="518"/>
                  </a:lnTo>
                  <a:lnTo>
                    <a:pt x="1733" y="518"/>
                  </a:lnTo>
                  <a:lnTo>
                    <a:pt x="1734" y="519"/>
                  </a:lnTo>
                  <a:lnTo>
                    <a:pt x="1735" y="519"/>
                  </a:lnTo>
                  <a:lnTo>
                    <a:pt x="1738" y="520"/>
                  </a:lnTo>
                  <a:lnTo>
                    <a:pt x="1740" y="522"/>
                  </a:lnTo>
                  <a:lnTo>
                    <a:pt x="1743" y="523"/>
                  </a:lnTo>
                  <a:lnTo>
                    <a:pt x="1744" y="523"/>
                  </a:lnTo>
                  <a:lnTo>
                    <a:pt x="1745" y="524"/>
                  </a:lnTo>
                  <a:lnTo>
                    <a:pt x="1745" y="523"/>
                  </a:lnTo>
                  <a:lnTo>
                    <a:pt x="1744" y="520"/>
                  </a:lnTo>
                  <a:lnTo>
                    <a:pt x="1744" y="519"/>
                  </a:lnTo>
                  <a:lnTo>
                    <a:pt x="1743" y="518"/>
                  </a:lnTo>
                  <a:lnTo>
                    <a:pt x="1742" y="517"/>
                  </a:lnTo>
                  <a:lnTo>
                    <a:pt x="1742" y="515"/>
                  </a:lnTo>
                  <a:lnTo>
                    <a:pt x="1743" y="513"/>
                  </a:lnTo>
                  <a:lnTo>
                    <a:pt x="1744" y="512"/>
                  </a:lnTo>
                  <a:lnTo>
                    <a:pt x="1748" y="510"/>
                  </a:lnTo>
                  <a:lnTo>
                    <a:pt x="1751" y="510"/>
                  </a:lnTo>
                  <a:lnTo>
                    <a:pt x="1755" y="510"/>
                  </a:lnTo>
                  <a:lnTo>
                    <a:pt x="1760" y="510"/>
                  </a:lnTo>
                  <a:lnTo>
                    <a:pt x="1763" y="512"/>
                  </a:lnTo>
                  <a:lnTo>
                    <a:pt x="1766" y="513"/>
                  </a:lnTo>
                  <a:lnTo>
                    <a:pt x="1770" y="514"/>
                  </a:lnTo>
                  <a:lnTo>
                    <a:pt x="1773" y="515"/>
                  </a:lnTo>
                  <a:lnTo>
                    <a:pt x="1776" y="515"/>
                  </a:lnTo>
                  <a:lnTo>
                    <a:pt x="1779" y="515"/>
                  </a:lnTo>
                  <a:lnTo>
                    <a:pt x="1780" y="514"/>
                  </a:lnTo>
                  <a:lnTo>
                    <a:pt x="1781" y="513"/>
                  </a:lnTo>
                  <a:lnTo>
                    <a:pt x="1783" y="513"/>
                  </a:lnTo>
                  <a:lnTo>
                    <a:pt x="1784" y="513"/>
                  </a:lnTo>
                  <a:lnTo>
                    <a:pt x="1789" y="513"/>
                  </a:lnTo>
                  <a:lnTo>
                    <a:pt x="1790" y="514"/>
                  </a:lnTo>
                  <a:lnTo>
                    <a:pt x="1791" y="517"/>
                  </a:lnTo>
                  <a:lnTo>
                    <a:pt x="1793" y="518"/>
                  </a:lnTo>
                  <a:lnTo>
                    <a:pt x="1794" y="518"/>
                  </a:lnTo>
                  <a:lnTo>
                    <a:pt x="1803" y="524"/>
                  </a:lnTo>
                  <a:lnTo>
                    <a:pt x="1810" y="529"/>
                  </a:lnTo>
                  <a:lnTo>
                    <a:pt x="1815" y="536"/>
                  </a:lnTo>
                  <a:lnTo>
                    <a:pt x="1816" y="538"/>
                  </a:lnTo>
                  <a:lnTo>
                    <a:pt x="1818" y="539"/>
                  </a:lnTo>
                  <a:lnTo>
                    <a:pt x="1819" y="540"/>
                  </a:lnTo>
                  <a:lnTo>
                    <a:pt x="1820" y="541"/>
                  </a:lnTo>
                  <a:lnTo>
                    <a:pt x="1823" y="541"/>
                  </a:lnTo>
                  <a:lnTo>
                    <a:pt x="1825" y="541"/>
                  </a:lnTo>
                  <a:lnTo>
                    <a:pt x="1826" y="540"/>
                  </a:lnTo>
                  <a:lnTo>
                    <a:pt x="1826" y="540"/>
                  </a:lnTo>
                  <a:lnTo>
                    <a:pt x="1826" y="539"/>
                  </a:lnTo>
                  <a:lnTo>
                    <a:pt x="1826" y="538"/>
                  </a:lnTo>
                  <a:lnTo>
                    <a:pt x="1825" y="536"/>
                  </a:lnTo>
                  <a:lnTo>
                    <a:pt x="1825" y="534"/>
                  </a:lnTo>
                  <a:lnTo>
                    <a:pt x="1824" y="530"/>
                  </a:lnTo>
                  <a:lnTo>
                    <a:pt x="1821" y="528"/>
                  </a:lnTo>
                  <a:lnTo>
                    <a:pt x="1818" y="525"/>
                  </a:lnTo>
                  <a:lnTo>
                    <a:pt x="1815" y="524"/>
                  </a:lnTo>
                  <a:lnTo>
                    <a:pt x="1813" y="523"/>
                  </a:lnTo>
                  <a:lnTo>
                    <a:pt x="1809" y="522"/>
                  </a:lnTo>
                  <a:lnTo>
                    <a:pt x="1805" y="520"/>
                  </a:lnTo>
                  <a:lnTo>
                    <a:pt x="1803" y="519"/>
                  </a:lnTo>
                  <a:lnTo>
                    <a:pt x="1800" y="518"/>
                  </a:lnTo>
                  <a:lnTo>
                    <a:pt x="1799" y="517"/>
                  </a:lnTo>
                  <a:lnTo>
                    <a:pt x="1796" y="515"/>
                  </a:lnTo>
                  <a:lnTo>
                    <a:pt x="1794" y="515"/>
                  </a:lnTo>
                  <a:lnTo>
                    <a:pt x="1791" y="513"/>
                  </a:lnTo>
                  <a:lnTo>
                    <a:pt x="1790" y="510"/>
                  </a:lnTo>
                  <a:lnTo>
                    <a:pt x="1789" y="508"/>
                  </a:lnTo>
                  <a:lnTo>
                    <a:pt x="1791" y="507"/>
                  </a:lnTo>
                  <a:lnTo>
                    <a:pt x="1793" y="507"/>
                  </a:lnTo>
                  <a:lnTo>
                    <a:pt x="1795" y="507"/>
                  </a:lnTo>
                  <a:lnTo>
                    <a:pt x="1798" y="507"/>
                  </a:lnTo>
                  <a:lnTo>
                    <a:pt x="1800" y="507"/>
                  </a:lnTo>
                  <a:lnTo>
                    <a:pt x="1803" y="508"/>
                  </a:lnTo>
                  <a:lnTo>
                    <a:pt x="1806" y="507"/>
                  </a:lnTo>
                  <a:lnTo>
                    <a:pt x="1811" y="505"/>
                  </a:lnTo>
                  <a:lnTo>
                    <a:pt x="1816" y="505"/>
                  </a:lnTo>
                  <a:lnTo>
                    <a:pt x="1820" y="504"/>
                  </a:lnTo>
                  <a:lnTo>
                    <a:pt x="1831" y="505"/>
                  </a:lnTo>
                  <a:lnTo>
                    <a:pt x="1840" y="508"/>
                  </a:lnTo>
                  <a:lnTo>
                    <a:pt x="1846" y="513"/>
                  </a:lnTo>
                  <a:lnTo>
                    <a:pt x="1849" y="515"/>
                  </a:lnTo>
                  <a:lnTo>
                    <a:pt x="1855" y="520"/>
                  </a:lnTo>
                  <a:lnTo>
                    <a:pt x="1862" y="523"/>
                  </a:lnTo>
                  <a:lnTo>
                    <a:pt x="1867" y="523"/>
                  </a:lnTo>
                  <a:lnTo>
                    <a:pt x="1857" y="515"/>
                  </a:lnTo>
                  <a:lnTo>
                    <a:pt x="1855" y="513"/>
                  </a:lnTo>
                  <a:lnTo>
                    <a:pt x="1855" y="512"/>
                  </a:lnTo>
                  <a:lnTo>
                    <a:pt x="1856" y="509"/>
                  </a:lnTo>
                  <a:lnTo>
                    <a:pt x="1859" y="508"/>
                  </a:lnTo>
                  <a:lnTo>
                    <a:pt x="1861" y="507"/>
                  </a:lnTo>
                  <a:lnTo>
                    <a:pt x="1864" y="505"/>
                  </a:lnTo>
                  <a:lnTo>
                    <a:pt x="1867" y="504"/>
                  </a:lnTo>
                  <a:lnTo>
                    <a:pt x="1872" y="503"/>
                  </a:lnTo>
                  <a:lnTo>
                    <a:pt x="1877" y="503"/>
                  </a:lnTo>
                  <a:lnTo>
                    <a:pt x="1882" y="504"/>
                  </a:lnTo>
                  <a:lnTo>
                    <a:pt x="1886" y="505"/>
                  </a:lnTo>
                  <a:lnTo>
                    <a:pt x="1889" y="507"/>
                  </a:lnTo>
                  <a:lnTo>
                    <a:pt x="1891" y="508"/>
                  </a:lnTo>
                  <a:lnTo>
                    <a:pt x="1892" y="507"/>
                  </a:lnTo>
                  <a:lnTo>
                    <a:pt x="1892" y="505"/>
                  </a:lnTo>
                  <a:lnTo>
                    <a:pt x="1892" y="504"/>
                  </a:lnTo>
                  <a:lnTo>
                    <a:pt x="1891" y="503"/>
                  </a:lnTo>
                  <a:lnTo>
                    <a:pt x="1891" y="503"/>
                  </a:lnTo>
                  <a:lnTo>
                    <a:pt x="1891" y="502"/>
                  </a:lnTo>
                  <a:lnTo>
                    <a:pt x="1894" y="500"/>
                  </a:lnTo>
                  <a:close/>
                  <a:moveTo>
                    <a:pt x="2037" y="0"/>
                  </a:moveTo>
                  <a:lnTo>
                    <a:pt x="2160" y="4"/>
                  </a:lnTo>
                  <a:lnTo>
                    <a:pt x="2282" y="15"/>
                  </a:lnTo>
                  <a:lnTo>
                    <a:pt x="2402" y="34"/>
                  </a:lnTo>
                  <a:lnTo>
                    <a:pt x="2520" y="59"/>
                  </a:lnTo>
                  <a:lnTo>
                    <a:pt x="2635" y="90"/>
                  </a:lnTo>
                  <a:lnTo>
                    <a:pt x="2747" y="129"/>
                  </a:lnTo>
                  <a:lnTo>
                    <a:pt x="2856" y="172"/>
                  </a:lnTo>
                  <a:lnTo>
                    <a:pt x="2962" y="223"/>
                  </a:lnTo>
                  <a:lnTo>
                    <a:pt x="3065" y="279"/>
                  </a:lnTo>
                  <a:lnTo>
                    <a:pt x="3163" y="340"/>
                  </a:lnTo>
                  <a:lnTo>
                    <a:pt x="3258" y="407"/>
                  </a:lnTo>
                  <a:lnTo>
                    <a:pt x="3349" y="479"/>
                  </a:lnTo>
                  <a:lnTo>
                    <a:pt x="3434" y="556"/>
                  </a:lnTo>
                  <a:lnTo>
                    <a:pt x="3517" y="638"/>
                  </a:lnTo>
                  <a:lnTo>
                    <a:pt x="3594" y="724"/>
                  </a:lnTo>
                  <a:lnTo>
                    <a:pt x="3666" y="815"/>
                  </a:lnTo>
                  <a:lnTo>
                    <a:pt x="3733" y="910"/>
                  </a:lnTo>
                  <a:lnTo>
                    <a:pt x="3794" y="1008"/>
                  </a:lnTo>
                  <a:lnTo>
                    <a:pt x="3852" y="1111"/>
                  </a:lnTo>
                  <a:lnTo>
                    <a:pt x="3902" y="1217"/>
                  </a:lnTo>
                  <a:lnTo>
                    <a:pt x="3945" y="1325"/>
                  </a:lnTo>
                  <a:lnTo>
                    <a:pt x="3984" y="1437"/>
                  </a:lnTo>
                  <a:lnTo>
                    <a:pt x="4015" y="1551"/>
                  </a:lnTo>
                  <a:lnTo>
                    <a:pt x="4040" y="1669"/>
                  </a:lnTo>
                  <a:lnTo>
                    <a:pt x="4059" y="1789"/>
                  </a:lnTo>
                  <a:lnTo>
                    <a:pt x="4070" y="1911"/>
                  </a:lnTo>
                  <a:lnTo>
                    <a:pt x="4074" y="2034"/>
                  </a:lnTo>
                  <a:lnTo>
                    <a:pt x="4070" y="2161"/>
                  </a:lnTo>
                  <a:lnTo>
                    <a:pt x="4057" y="2285"/>
                  </a:lnTo>
                  <a:lnTo>
                    <a:pt x="4039" y="2407"/>
                  </a:lnTo>
                  <a:lnTo>
                    <a:pt x="4013" y="2526"/>
                  </a:lnTo>
                  <a:lnTo>
                    <a:pt x="3980" y="2643"/>
                  </a:lnTo>
                  <a:lnTo>
                    <a:pt x="3940" y="2756"/>
                  </a:lnTo>
                  <a:lnTo>
                    <a:pt x="3894" y="2867"/>
                  </a:lnTo>
                  <a:lnTo>
                    <a:pt x="3842" y="2974"/>
                  </a:lnTo>
                  <a:lnTo>
                    <a:pt x="3783" y="3078"/>
                  </a:lnTo>
                  <a:lnTo>
                    <a:pt x="3720" y="3178"/>
                  </a:lnTo>
                  <a:lnTo>
                    <a:pt x="3618" y="3076"/>
                  </a:lnTo>
                  <a:lnTo>
                    <a:pt x="3672" y="2989"/>
                  </a:lnTo>
                  <a:lnTo>
                    <a:pt x="3722" y="2898"/>
                  </a:lnTo>
                  <a:lnTo>
                    <a:pt x="3767" y="2806"/>
                  </a:lnTo>
                  <a:lnTo>
                    <a:pt x="3807" y="2710"/>
                  </a:lnTo>
                  <a:lnTo>
                    <a:pt x="3841" y="2612"/>
                  </a:lnTo>
                  <a:lnTo>
                    <a:pt x="3870" y="2511"/>
                  </a:lnTo>
                  <a:lnTo>
                    <a:pt x="3893" y="2409"/>
                  </a:lnTo>
                  <a:lnTo>
                    <a:pt x="3910" y="2312"/>
                  </a:lnTo>
                  <a:lnTo>
                    <a:pt x="3922" y="2215"/>
                  </a:lnTo>
                  <a:lnTo>
                    <a:pt x="3930" y="2115"/>
                  </a:lnTo>
                  <a:lnTo>
                    <a:pt x="3932" y="2076"/>
                  </a:lnTo>
                  <a:lnTo>
                    <a:pt x="3933" y="2034"/>
                  </a:lnTo>
                  <a:lnTo>
                    <a:pt x="3929" y="1919"/>
                  </a:lnTo>
                  <a:lnTo>
                    <a:pt x="3919" y="1806"/>
                  </a:lnTo>
                  <a:lnTo>
                    <a:pt x="3902" y="1696"/>
                  </a:lnTo>
                  <a:lnTo>
                    <a:pt x="3879" y="1586"/>
                  </a:lnTo>
                  <a:lnTo>
                    <a:pt x="3849" y="1480"/>
                  </a:lnTo>
                  <a:lnTo>
                    <a:pt x="3814" y="1376"/>
                  </a:lnTo>
                  <a:lnTo>
                    <a:pt x="3773" y="1274"/>
                  </a:lnTo>
                  <a:lnTo>
                    <a:pt x="3771" y="1274"/>
                  </a:lnTo>
                  <a:lnTo>
                    <a:pt x="3736" y="1197"/>
                  </a:lnTo>
                  <a:lnTo>
                    <a:pt x="3697" y="1123"/>
                  </a:lnTo>
                  <a:lnTo>
                    <a:pt x="3655" y="1050"/>
                  </a:lnTo>
                  <a:lnTo>
                    <a:pt x="3609" y="979"/>
                  </a:lnTo>
                  <a:lnTo>
                    <a:pt x="3549" y="896"/>
                  </a:lnTo>
                  <a:lnTo>
                    <a:pt x="3484" y="815"/>
                  </a:lnTo>
                  <a:lnTo>
                    <a:pt x="3416" y="738"/>
                  </a:lnTo>
                  <a:lnTo>
                    <a:pt x="3396" y="717"/>
                  </a:lnTo>
                  <a:lnTo>
                    <a:pt x="3375" y="696"/>
                  </a:lnTo>
                  <a:lnTo>
                    <a:pt x="3335" y="657"/>
                  </a:lnTo>
                  <a:lnTo>
                    <a:pt x="3332" y="657"/>
                  </a:lnTo>
                  <a:lnTo>
                    <a:pt x="3332" y="655"/>
                  </a:lnTo>
                  <a:lnTo>
                    <a:pt x="3300" y="623"/>
                  </a:lnTo>
                  <a:lnTo>
                    <a:pt x="3265" y="595"/>
                  </a:lnTo>
                  <a:lnTo>
                    <a:pt x="3264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26" y="563"/>
                  </a:lnTo>
                  <a:lnTo>
                    <a:pt x="3189" y="534"/>
                  </a:lnTo>
                  <a:lnTo>
                    <a:pt x="3189" y="533"/>
                  </a:lnTo>
                  <a:lnTo>
                    <a:pt x="3189" y="531"/>
                  </a:lnTo>
                  <a:lnTo>
                    <a:pt x="3189" y="531"/>
                  </a:lnTo>
                  <a:lnTo>
                    <a:pt x="3150" y="504"/>
                  </a:lnTo>
                  <a:lnTo>
                    <a:pt x="3113" y="477"/>
                  </a:lnTo>
                  <a:lnTo>
                    <a:pt x="3111" y="477"/>
                  </a:lnTo>
                  <a:lnTo>
                    <a:pt x="3072" y="451"/>
                  </a:lnTo>
                  <a:lnTo>
                    <a:pt x="3032" y="426"/>
                  </a:lnTo>
                  <a:lnTo>
                    <a:pt x="2957" y="382"/>
                  </a:lnTo>
                  <a:lnTo>
                    <a:pt x="2881" y="341"/>
                  </a:lnTo>
                  <a:lnTo>
                    <a:pt x="2804" y="305"/>
                  </a:lnTo>
                  <a:lnTo>
                    <a:pt x="2724" y="272"/>
                  </a:lnTo>
                  <a:lnTo>
                    <a:pt x="2638" y="240"/>
                  </a:lnTo>
                  <a:lnTo>
                    <a:pt x="2553" y="214"/>
                  </a:lnTo>
                  <a:lnTo>
                    <a:pt x="2549" y="213"/>
                  </a:lnTo>
                  <a:lnTo>
                    <a:pt x="2546" y="212"/>
                  </a:lnTo>
                  <a:lnTo>
                    <a:pt x="2545" y="212"/>
                  </a:lnTo>
                  <a:lnTo>
                    <a:pt x="2543" y="212"/>
                  </a:lnTo>
                  <a:lnTo>
                    <a:pt x="2498" y="198"/>
                  </a:lnTo>
                  <a:lnTo>
                    <a:pt x="2490" y="198"/>
                  </a:lnTo>
                  <a:lnTo>
                    <a:pt x="2435" y="184"/>
                  </a:lnTo>
                  <a:lnTo>
                    <a:pt x="2381" y="176"/>
                  </a:lnTo>
                  <a:lnTo>
                    <a:pt x="2381" y="175"/>
                  </a:lnTo>
                  <a:lnTo>
                    <a:pt x="2379" y="175"/>
                  </a:lnTo>
                  <a:lnTo>
                    <a:pt x="2378" y="172"/>
                  </a:lnTo>
                  <a:lnTo>
                    <a:pt x="2313" y="162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4" y="155"/>
                  </a:lnTo>
                  <a:lnTo>
                    <a:pt x="2240" y="155"/>
                  </a:lnTo>
                  <a:lnTo>
                    <a:pt x="2235" y="155"/>
                  </a:lnTo>
                  <a:lnTo>
                    <a:pt x="2180" y="148"/>
                  </a:lnTo>
                  <a:lnTo>
                    <a:pt x="2123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5" y="143"/>
                  </a:lnTo>
                  <a:lnTo>
                    <a:pt x="2042" y="143"/>
                  </a:lnTo>
                  <a:lnTo>
                    <a:pt x="2039" y="143"/>
                  </a:lnTo>
                  <a:lnTo>
                    <a:pt x="1951" y="143"/>
                  </a:lnTo>
                  <a:lnTo>
                    <a:pt x="1894" y="148"/>
                  </a:lnTo>
                  <a:lnTo>
                    <a:pt x="1836" y="155"/>
                  </a:lnTo>
                  <a:lnTo>
                    <a:pt x="1836" y="155"/>
                  </a:lnTo>
                  <a:lnTo>
                    <a:pt x="1835" y="155"/>
                  </a:lnTo>
                  <a:lnTo>
                    <a:pt x="1832" y="155"/>
                  </a:lnTo>
                  <a:lnTo>
                    <a:pt x="1830" y="155"/>
                  </a:lnTo>
                  <a:lnTo>
                    <a:pt x="1825" y="155"/>
                  </a:lnTo>
                  <a:lnTo>
                    <a:pt x="1759" y="162"/>
                  </a:lnTo>
                  <a:lnTo>
                    <a:pt x="1694" y="172"/>
                  </a:lnTo>
                  <a:lnTo>
                    <a:pt x="1638" y="184"/>
                  </a:lnTo>
                  <a:lnTo>
                    <a:pt x="1582" y="198"/>
                  </a:lnTo>
                  <a:lnTo>
                    <a:pt x="1575" y="198"/>
                  </a:lnTo>
                  <a:lnTo>
                    <a:pt x="1552" y="206"/>
                  </a:lnTo>
                  <a:lnTo>
                    <a:pt x="1531" y="212"/>
                  </a:lnTo>
                  <a:lnTo>
                    <a:pt x="1529" y="212"/>
                  </a:lnTo>
                  <a:lnTo>
                    <a:pt x="1526" y="212"/>
                  </a:lnTo>
                  <a:lnTo>
                    <a:pt x="1524" y="213"/>
                  </a:lnTo>
                  <a:lnTo>
                    <a:pt x="1520" y="214"/>
                  </a:lnTo>
                  <a:lnTo>
                    <a:pt x="1485" y="224"/>
                  </a:lnTo>
                  <a:lnTo>
                    <a:pt x="1448" y="235"/>
                  </a:lnTo>
                  <a:lnTo>
                    <a:pt x="1399" y="253"/>
                  </a:lnTo>
                  <a:lnTo>
                    <a:pt x="1348" y="272"/>
                  </a:lnTo>
                  <a:lnTo>
                    <a:pt x="1268" y="305"/>
                  </a:lnTo>
                  <a:lnTo>
                    <a:pt x="1191" y="341"/>
                  </a:lnTo>
                  <a:lnTo>
                    <a:pt x="1116" y="382"/>
                  </a:lnTo>
                  <a:lnTo>
                    <a:pt x="1043" y="426"/>
                  </a:lnTo>
                  <a:lnTo>
                    <a:pt x="1040" y="426"/>
                  </a:lnTo>
                  <a:lnTo>
                    <a:pt x="1002" y="451"/>
                  </a:lnTo>
                  <a:lnTo>
                    <a:pt x="962" y="477"/>
                  </a:lnTo>
                  <a:lnTo>
                    <a:pt x="959" y="477"/>
                  </a:lnTo>
                  <a:lnTo>
                    <a:pt x="923" y="504"/>
                  </a:lnTo>
                  <a:lnTo>
                    <a:pt x="886" y="531"/>
                  </a:lnTo>
                  <a:lnTo>
                    <a:pt x="884" y="531"/>
                  </a:lnTo>
                  <a:lnTo>
                    <a:pt x="883" y="533"/>
                  </a:lnTo>
                  <a:lnTo>
                    <a:pt x="883" y="534"/>
                  </a:lnTo>
                  <a:lnTo>
                    <a:pt x="847" y="561"/>
                  </a:lnTo>
                  <a:lnTo>
                    <a:pt x="813" y="589"/>
                  </a:lnTo>
                  <a:lnTo>
                    <a:pt x="812" y="591"/>
                  </a:lnTo>
                  <a:lnTo>
                    <a:pt x="811" y="592"/>
                  </a:lnTo>
                  <a:lnTo>
                    <a:pt x="810" y="592"/>
                  </a:lnTo>
                  <a:lnTo>
                    <a:pt x="808" y="595"/>
                  </a:lnTo>
                  <a:lnTo>
                    <a:pt x="774" y="623"/>
                  </a:lnTo>
                  <a:lnTo>
                    <a:pt x="740" y="655"/>
                  </a:lnTo>
                  <a:lnTo>
                    <a:pt x="740" y="657"/>
                  </a:lnTo>
                  <a:lnTo>
                    <a:pt x="737" y="657"/>
                  </a:lnTo>
                  <a:lnTo>
                    <a:pt x="671" y="722"/>
                  </a:lnTo>
                  <a:lnTo>
                    <a:pt x="608" y="790"/>
                  </a:lnTo>
                  <a:lnTo>
                    <a:pt x="549" y="862"/>
                  </a:lnTo>
                  <a:lnTo>
                    <a:pt x="493" y="937"/>
                  </a:lnTo>
                  <a:lnTo>
                    <a:pt x="441" y="1014"/>
                  </a:lnTo>
                  <a:lnTo>
                    <a:pt x="394" y="1095"/>
                  </a:lnTo>
                  <a:lnTo>
                    <a:pt x="360" y="1152"/>
                  </a:lnTo>
                  <a:lnTo>
                    <a:pt x="330" y="1212"/>
                  </a:lnTo>
                  <a:lnTo>
                    <a:pt x="303" y="1274"/>
                  </a:lnTo>
                  <a:lnTo>
                    <a:pt x="299" y="1274"/>
                  </a:lnTo>
                  <a:lnTo>
                    <a:pt x="259" y="1376"/>
                  </a:lnTo>
                  <a:lnTo>
                    <a:pt x="224" y="1480"/>
                  </a:lnTo>
                  <a:lnTo>
                    <a:pt x="196" y="1586"/>
                  </a:lnTo>
                  <a:lnTo>
                    <a:pt x="173" y="1696"/>
                  </a:lnTo>
                  <a:lnTo>
                    <a:pt x="156" y="1806"/>
                  </a:lnTo>
                  <a:lnTo>
                    <a:pt x="146" y="1919"/>
                  </a:lnTo>
                  <a:lnTo>
                    <a:pt x="143" y="2034"/>
                  </a:lnTo>
                  <a:lnTo>
                    <a:pt x="143" y="2115"/>
                  </a:lnTo>
                  <a:lnTo>
                    <a:pt x="151" y="2230"/>
                  </a:lnTo>
                  <a:lnTo>
                    <a:pt x="167" y="2345"/>
                  </a:lnTo>
                  <a:lnTo>
                    <a:pt x="188" y="2455"/>
                  </a:lnTo>
                  <a:lnTo>
                    <a:pt x="217" y="2565"/>
                  </a:lnTo>
                  <a:lnTo>
                    <a:pt x="252" y="2671"/>
                  </a:lnTo>
                  <a:lnTo>
                    <a:pt x="293" y="2774"/>
                  </a:lnTo>
                  <a:lnTo>
                    <a:pt x="339" y="2874"/>
                  </a:lnTo>
                  <a:lnTo>
                    <a:pt x="391" y="2971"/>
                  </a:lnTo>
                  <a:lnTo>
                    <a:pt x="448" y="3065"/>
                  </a:lnTo>
                  <a:lnTo>
                    <a:pt x="511" y="3154"/>
                  </a:lnTo>
                  <a:lnTo>
                    <a:pt x="578" y="3241"/>
                  </a:lnTo>
                  <a:lnTo>
                    <a:pt x="650" y="3323"/>
                  </a:lnTo>
                  <a:lnTo>
                    <a:pt x="728" y="3401"/>
                  </a:lnTo>
                  <a:lnTo>
                    <a:pt x="759" y="3430"/>
                  </a:lnTo>
                  <a:lnTo>
                    <a:pt x="790" y="3459"/>
                  </a:lnTo>
                  <a:lnTo>
                    <a:pt x="790" y="3459"/>
                  </a:lnTo>
                  <a:lnTo>
                    <a:pt x="790" y="3460"/>
                  </a:lnTo>
                  <a:lnTo>
                    <a:pt x="791" y="3460"/>
                  </a:lnTo>
                  <a:lnTo>
                    <a:pt x="792" y="3461"/>
                  </a:lnTo>
                  <a:lnTo>
                    <a:pt x="823" y="3489"/>
                  </a:lnTo>
                  <a:lnTo>
                    <a:pt x="857" y="3516"/>
                  </a:lnTo>
                  <a:lnTo>
                    <a:pt x="893" y="3542"/>
                  </a:lnTo>
                  <a:lnTo>
                    <a:pt x="928" y="3567"/>
                  </a:lnTo>
                  <a:lnTo>
                    <a:pt x="964" y="3593"/>
                  </a:lnTo>
                  <a:lnTo>
                    <a:pt x="1002" y="3617"/>
                  </a:lnTo>
                  <a:lnTo>
                    <a:pt x="1002" y="3619"/>
                  </a:lnTo>
                  <a:lnTo>
                    <a:pt x="1003" y="3619"/>
                  </a:lnTo>
                  <a:lnTo>
                    <a:pt x="1004" y="3621"/>
                  </a:lnTo>
                  <a:lnTo>
                    <a:pt x="1007" y="3622"/>
                  </a:lnTo>
                  <a:lnTo>
                    <a:pt x="1007" y="3622"/>
                  </a:lnTo>
                  <a:lnTo>
                    <a:pt x="1007" y="3623"/>
                  </a:lnTo>
                  <a:lnTo>
                    <a:pt x="1007" y="3623"/>
                  </a:lnTo>
                  <a:lnTo>
                    <a:pt x="1008" y="3623"/>
                  </a:lnTo>
                  <a:lnTo>
                    <a:pt x="1009" y="3624"/>
                  </a:lnTo>
                  <a:lnTo>
                    <a:pt x="1012" y="3626"/>
                  </a:lnTo>
                  <a:lnTo>
                    <a:pt x="1015" y="3627"/>
                  </a:lnTo>
                  <a:lnTo>
                    <a:pt x="1019" y="3629"/>
                  </a:lnTo>
                  <a:lnTo>
                    <a:pt x="1024" y="3633"/>
                  </a:lnTo>
                  <a:lnTo>
                    <a:pt x="1120" y="3689"/>
                  </a:lnTo>
                  <a:lnTo>
                    <a:pt x="1218" y="3740"/>
                  </a:lnTo>
                  <a:lnTo>
                    <a:pt x="1320" y="3786"/>
                  </a:lnTo>
                  <a:lnTo>
                    <a:pt x="1426" y="3826"/>
                  </a:lnTo>
                  <a:lnTo>
                    <a:pt x="1431" y="3826"/>
                  </a:lnTo>
                  <a:lnTo>
                    <a:pt x="1527" y="3856"/>
                  </a:lnTo>
                  <a:lnTo>
                    <a:pt x="1624" y="3881"/>
                  </a:lnTo>
                  <a:lnTo>
                    <a:pt x="1725" y="3900"/>
                  </a:lnTo>
                  <a:lnTo>
                    <a:pt x="1827" y="3914"/>
                  </a:lnTo>
                  <a:lnTo>
                    <a:pt x="1827" y="3914"/>
                  </a:lnTo>
                  <a:lnTo>
                    <a:pt x="1829" y="3914"/>
                  </a:lnTo>
                  <a:lnTo>
                    <a:pt x="1830" y="3914"/>
                  </a:lnTo>
                  <a:lnTo>
                    <a:pt x="1831" y="3914"/>
                  </a:lnTo>
                  <a:lnTo>
                    <a:pt x="1836" y="3914"/>
                  </a:lnTo>
                  <a:lnTo>
                    <a:pt x="1902" y="3920"/>
                  </a:lnTo>
                  <a:lnTo>
                    <a:pt x="1968" y="3923"/>
                  </a:lnTo>
                  <a:lnTo>
                    <a:pt x="2037" y="3924"/>
                  </a:lnTo>
                  <a:lnTo>
                    <a:pt x="2138" y="3922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4" y="3914"/>
                  </a:lnTo>
                  <a:lnTo>
                    <a:pt x="2246" y="3914"/>
                  </a:lnTo>
                  <a:lnTo>
                    <a:pt x="2250" y="3914"/>
                  </a:lnTo>
                  <a:lnTo>
                    <a:pt x="2276" y="3910"/>
                  </a:lnTo>
                  <a:lnTo>
                    <a:pt x="2300" y="3907"/>
                  </a:lnTo>
                  <a:lnTo>
                    <a:pt x="2389" y="3893"/>
                  </a:lnTo>
                  <a:lnTo>
                    <a:pt x="2477" y="3874"/>
                  </a:lnTo>
                  <a:lnTo>
                    <a:pt x="2561" y="3852"/>
                  </a:lnTo>
                  <a:lnTo>
                    <a:pt x="2645" y="3826"/>
                  </a:lnTo>
                  <a:lnTo>
                    <a:pt x="2650" y="3826"/>
                  </a:lnTo>
                  <a:lnTo>
                    <a:pt x="2746" y="3789"/>
                  </a:lnTo>
                  <a:lnTo>
                    <a:pt x="2839" y="3748"/>
                  </a:lnTo>
                  <a:lnTo>
                    <a:pt x="2930" y="3703"/>
                  </a:lnTo>
                  <a:lnTo>
                    <a:pt x="3017" y="3652"/>
                  </a:lnTo>
                  <a:lnTo>
                    <a:pt x="3072" y="3701"/>
                  </a:lnTo>
                  <a:lnTo>
                    <a:pt x="3128" y="3750"/>
                  </a:lnTo>
                  <a:lnTo>
                    <a:pt x="3031" y="3807"/>
                  </a:lnTo>
                  <a:lnTo>
                    <a:pt x="2931" y="3861"/>
                  </a:lnTo>
                  <a:lnTo>
                    <a:pt x="2829" y="3907"/>
                  </a:lnTo>
                  <a:lnTo>
                    <a:pt x="2723" y="3949"/>
                  </a:lnTo>
                  <a:lnTo>
                    <a:pt x="2615" y="3984"/>
                  </a:lnTo>
                  <a:lnTo>
                    <a:pt x="2503" y="4014"/>
                  </a:lnTo>
                  <a:lnTo>
                    <a:pt x="2389" y="4037"/>
                  </a:lnTo>
                  <a:lnTo>
                    <a:pt x="2273" y="4053"/>
                  </a:lnTo>
                  <a:lnTo>
                    <a:pt x="2156" y="4065"/>
                  </a:lnTo>
                  <a:lnTo>
                    <a:pt x="2037" y="4067"/>
                  </a:lnTo>
                  <a:lnTo>
                    <a:pt x="1912" y="4065"/>
                  </a:lnTo>
                  <a:lnTo>
                    <a:pt x="1790" y="4053"/>
                  </a:lnTo>
                  <a:lnTo>
                    <a:pt x="1671" y="4035"/>
                  </a:lnTo>
                  <a:lnTo>
                    <a:pt x="1553" y="4010"/>
                  </a:lnTo>
                  <a:lnTo>
                    <a:pt x="1438" y="3979"/>
                  </a:lnTo>
                  <a:lnTo>
                    <a:pt x="1325" y="3940"/>
                  </a:lnTo>
                  <a:lnTo>
                    <a:pt x="1217" y="3897"/>
                  </a:lnTo>
                  <a:lnTo>
                    <a:pt x="1111" y="3846"/>
                  </a:lnTo>
                  <a:lnTo>
                    <a:pt x="1009" y="3790"/>
                  </a:lnTo>
                  <a:lnTo>
                    <a:pt x="911" y="3729"/>
                  </a:lnTo>
                  <a:lnTo>
                    <a:pt x="815" y="3662"/>
                  </a:lnTo>
                  <a:lnTo>
                    <a:pt x="725" y="3590"/>
                  </a:lnTo>
                  <a:lnTo>
                    <a:pt x="638" y="3512"/>
                  </a:lnTo>
                  <a:lnTo>
                    <a:pt x="556" y="3430"/>
                  </a:lnTo>
                  <a:lnTo>
                    <a:pt x="478" y="3345"/>
                  </a:lnTo>
                  <a:lnTo>
                    <a:pt x="406" y="3254"/>
                  </a:lnTo>
                  <a:lnTo>
                    <a:pt x="340" y="3159"/>
                  </a:lnTo>
                  <a:lnTo>
                    <a:pt x="278" y="3060"/>
                  </a:lnTo>
                  <a:lnTo>
                    <a:pt x="222" y="2958"/>
                  </a:lnTo>
                  <a:lnTo>
                    <a:pt x="172" y="2852"/>
                  </a:lnTo>
                  <a:lnTo>
                    <a:pt x="127" y="2744"/>
                  </a:lnTo>
                  <a:lnTo>
                    <a:pt x="88" y="2632"/>
                  </a:lnTo>
                  <a:lnTo>
                    <a:pt x="57" y="2516"/>
                  </a:lnTo>
                  <a:lnTo>
                    <a:pt x="32" y="2399"/>
                  </a:lnTo>
                  <a:lnTo>
                    <a:pt x="14" y="2280"/>
                  </a:lnTo>
                  <a:lnTo>
                    <a:pt x="4" y="2158"/>
                  </a:lnTo>
                  <a:lnTo>
                    <a:pt x="0" y="2034"/>
                  </a:lnTo>
                  <a:lnTo>
                    <a:pt x="4" y="1911"/>
                  </a:lnTo>
                  <a:lnTo>
                    <a:pt x="14" y="1789"/>
                  </a:lnTo>
                  <a:lnTo>
                    <a:pt x="32" y="1669"/>
                  </a:lnTo>
                  <a:lnTo>
                    <a:pt x="57" y="1551"/>
                  </a:lnTo>
                  <a:lnTo>
                    <a:pt x="88" y="1437"/>
                  </a:lnTo>
                  <a:lnTo>
                    <a:pt x="127" y="1325"/>
                  </a:lnTo>
                  <a:lnTo>
                    <a:pt x="172" y="1217"/>
                  </a:lnTo>
                  <a:lnTo>
                    <a:pt x="222" y="1111"/>
                  </a:lnTo>
                  <a:lnTo>
                    <a:pt x="278" y="1008"/>
                  </a:lnTo>
                  <a:lnTo>
                    <a:pt x="340" y="910"/>
                  </a:lnTo>
                  <a:lnTo>
                    <a:pt x="406" y="815"/>
                  </a:lnTo>
                  <a:lnTo>
                    <a:pt x="478" y="724"/>
                  </a:lnTo>
                  <a:lnTo>
                    <a:pt x="556" y="638"/>
                  </a:lnTo>
                  <a:lnTo>
                    <a:pt x="638" y="556"/>
                  </a:lnTo>
                  <a:lnTo>
                    <a:pt x="725" y="479"/>
                  </a:lnTo>
                  <a:lnTo>
                    <a:pt x="815" y="407"/>
                  </a:lnTo>
                  <a:lnTo>
                    <a:pt x="911" y="340"/>
                  </a:lnTo>
                  <a:lnTo>
                    <a:pt x="1009" y="279"/>
                  </a:lnTo>
                  <a:lnTo>
                    <a:pt x="1111" y="223"/>
                  </a:lnTo>
                  <a:lnTo>
                    <a:pt x="1217" y="172"/>
                  </a:lnTo>
                  <a:lnTo>
                    <a:pt x="1325" y="129"/>
                  </a:lnTo>
                  <a:lnTo>
                    <a:pt x="1438" y="90"/>
                  </a:lnTo>
                  <a:lnTo>
                    <a:pt x="1553" y="59"/>
                  </a:lnTo>
                  <a:lnTo>
                    <a:pt x="1671" y="34"/>
                  </a:lnTo>
                  <a:lnTo>
                    <a:pt x="1790" y="15"/>
                  </a:lnTo>
                  <a:lnTo>
                    <a:pt x="1912" y="4"/>
                  </a:lnTo>
                  <a:lnTo>
                    <a:pt x="2037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" name="Freeform 58"/>
          <p:cNvSpPr>
            <a:spLocks noChangeAspect="1" noEditPoints="1"/>
          </p:cNvSpPr>
          <p:nvPr/>
        </p:nvSpPr>
        <p:spPr bwMode="black">
          <a:xfrm>
            <a:off x="6485372" y="3215143"/>
            <a:ext cx="488944" cy="485000"/>
          </a:xfrm>
          <a:custGeom>
            <a:avLst/>
            <a:gdLst>
              <a:gd name="T0" fmla="*/ 75 w 150"/>
              <a:gd name="T1" fmla="*/ 9 h 149"/>
              <a:gd name="T2" fmla="*/ 10 w 150"/>
              <a:gd name="T3" fmla="*/ 75 h 149"/>
              <a:gd name="T4" fmla="*/ 75 w 150"/>
              <a:gd name="T5" fmla="*/ 140 h 149"/>
              <a:gd name="T6" fmla="*/ 141 w 150"/>
              <a:gd name="T7" fmla="*/ 75 h 149"/>
              <a:gd name="T8" fmla="*/ 75 w 150"/>
              <a:gd name="T9" fmla="*/ 9 h 149"/>
              <a:gd name="T10" fmla="*/ 75 w 150"/>
              <a:gd name="T11" fmla="*/ 0 h 149"/>
              <a:gd name="T12" fmla="*/ 150 w 150"/>
              <a:gd name="T13" fmla="*/ 75 h 149"/>
              <a:gd name="T14" fmla="*/ 75 w 150"/>
              <a:gd name="T15" fmla="*/ 149 h 149"/>
              <a:gd name="T16" fmla="*/ 0 w 150"/>
              <a:gd name="T17" fmla="*/ 75 h 149"/>
              <a:gd name="T18" fmla="*/ 75 w 150"/>
              <a:gd name="T19" fmla="*/ 0 h 149"/>
              <a:gd name="T20" fmla="*/ 67 w 150"/>
              <a:gd name="T21" fmla="*/ 53 h 149"/>
              <a:gd name="T22" fmla="*/ 76 w 150"/>
              <a:gd name="T23" fmla="*/ 51 h 149"/>
              <a:gd name="T24" fmla="*/ 84 w 150"/>
              <a:gd name="T25" fmla="*/ 53 h 149"/>
              <a:gd name="T26" fmla="*/ 86 w 150"/>
              <a:gd name="T27" fmla="*/ 64 h 149"/>
              <a:gd name="T28" fmla="*/ 86 w 150"/>
              <a:gd name="T29" fmla="*/ 66 h 149"/>
              <a:gd name="T30" fmla="*/ 86 w 150"/>
              <a:gd name="T31" fmla="*/ 68 h 149"/>
              <a:gd name="T32" fmla="*/ 65 w 150"/>
              <a:gd name="T33" fmla="*/ 68 h 149"/>
              <a:gd name="T34" fmla="*/ 65 w 150"/>
              <a:gd name="T35" fmla="*/ 66 h 149"/>
              <a:gd name="T36" fmla="*/ 65 w 150"/>
              <a:gd name="T37" fmla="*/ 63 h 149"/>
              <a:gd name="T38" fmla="*/ 67 w 150"/>
              <a:gd name="T39" fmla="*/ 53 h 149"/>
              <a:gd name="T40" fmla="*/ 95 w 150"/>
              <a:gd name="T41" fmla="*/ 69 h 149"/>
              <a:gd name="T42" fmla="*/ 95 w 150"/>
              <a:gd name="T43" fmla="*/ 66 h 149"/>
              <a:gd name="T44" fmla="*/ 95 w 150"/>
              <a:gd name="T45" fmla="*/ 64 h 149"/>
              <a:gd name="T46" fmla="*/ 91 w 150"/>
              <a:gd name="T47" fmla="*/ 46 h 149"/>
              <a:gd name="T48" fmla="*/ 76 w 150"/>
              <a:gd name="T49" fmla="*/ 41 h 149"/>
              <a:gd name="T50" fmla="*/ 60 w 150"/>
              <a:gd name="T51" fmla="*/ 46 h 149"/>
              <a:gd name="T52" fmla="*/ 56 w 150"/>
              <a:gd name="T53" fmla="*/ 64 h 149"/>
              <a:gd name="T54" fmla="*/ 56 w 150"/>
              <a:gd name="T55" fmla="*/ 66 h 149"/>
              <a:gd name="T56" fmla="*/ 56 w 150"/>
              <a:gd name="T57" fmla="*/ 68 h 149"/>
              <a:gd name="T58" fmla="*/ 51 w 150"/>
              <a:gd name="T59" fmla="*/ 73 h 149"/>
              <a:gd name="T60" fmla="*/ 51 w 150"/>
              <a:gd name="T61" fmla="*/ 103 h 149"/>
              <a:gd name="T62" fmla="*/ 57 w 150"/>
              <a:gd name="T63" fmla="*/ 108 h 149"/>
              <a:gd name="T64" fmla="*/ 94 w 150"/>
              <a:gd name="T65" fmla="*/ 108 h 149"/>
              <a:gd name="T66" fmla="*/ 99 w 150"/>
              <a:gd name="T67" fmla="*/ 103 h 149"/>
              <a:gd name="T68" fmla="*/ 99 w 150"/>
              <a:gd name="T69" fmla="*/ 73 h 149"/>
              <a:gd name="T70" fmla="*/ 95 w 150"/>
              <a:gd name="T71" fmla="*/ 6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0" h="149">
                <a:moveTo>
                  <a:pt x="75" y="9"/>
                </a:moveTo>
                <a:cubicBezTo>
                  <a:pt x="39" y="9"/>
                  <a:pt x="10" y="38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1" y="111"/>
                  <a:pt x="141" y="75"/>
                </a:cubicBezTo>
                <a:cubicBezTo>
                  <a:pt x="141" y="38"/>
                  <a:pt x="111" y="9"/>
                  <a:pt x="75" y="9"/>
                </a:cubicBezTo>
                <a:moveTo>
                  <a:pt x="75" y="0"/>
                </a:moveTo>
                <a:cubicBezTo>
                  <a:pt x="117" y="0"/>
                  <a:pt x="150" y="33"/>
                  <a:pt x="150" y="75"/>
                </a:cubicBezTo>
                <a:cubicBezTo>
                  <a:pt x="150" y="116"/>
                  <a:pt x="117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moveTo>
                  <a:pt x="67" y="53"/>
                </a:moveTo>
                <a:cubicBezTo>
                  <a:pt x="68" y="51"/>
                  <a:pt x="71" y="51"/>
                  <a:pt x="76" y="51"/>
                </a:cubicBezTo>
                <a:cubicBezTo>
                  <a:pt x="80" y="51"/>
                  <a:pt x="83" y="51"/>
                  <a:pt x="84" y="53"/>
                </a:cubicBezTo>
                <a:cubicBezTo>
                  <a:pt x="86" y="54"/>
                  <a:pt x="86" y="59"/>
                  <a:pt x="86" y="64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7"/>
                  <a:pt x="86" y="68"/>
                  <a:pt x="86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7"/>
                  <a:pt x="65" y="66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58"/>
                  <a:pt x="65" y="54"/>
                  <a:pt x="67" y="53"/>
                </a:cubicBezTo>
                <a:moveTo>
                  <a:pt x="95" y="69"/>
                </a:moveTo>
                <a:cubicBezTo>
                  <a:pt x="95" y="68"/>
                  <a:pt x="95" y="67"/>
                  <a:pt x="95" y="66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57"/>
                  <a:pt x="95" y="51"/>
                  <a:pt x="91" y="46"/>
                </a:cubicBezTo>
                <a:cubicBezTo>
                  <a:pt x="88" y="43"/>
                  <a:pt x="83" y="41"/>
                  <a:pt x="76" y="41"/>
                </a:cubicBezTo>
                <a:cubicBezTo>
                  <a:pt x="68" y="41"/>
                  <a:pt x="63" y="43"/>
                  <a:pt x="60" y="46"/>
                </a:cubicBezTo>
                <a:cubicBezTo>
                  <a:pt x="56" y="51"/>
                  <a:pt x="56" y="57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6" y="68"/>
                  <a:pt x="56" y="68"/>
                </a:cubicBezTo>
                <a:cubicBezTo>
                  <a:pt x="53" y="69"/>
                  <a:pt x="51" y="71"/>
                  <a:pt x="51" y="7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06"/>
                  <a:pt x="54" y="108"/>
                  <a:pt x="57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08"/>
                  <a:pt x="99" y="106"/>
                  <a:pt x="99" y="103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1"/>
                  <a:pt x="97" y="69"/>
                  <a:pt x="95" y="69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1" name="Group 6"/>
          <p:cNvGrpSpPr/>
          <p:nvPr/>
        </p:nvGrpSpPr>
        <p:grpSpPr>
          <a:xfrm>
            <a:off x="4333875" y="1803125"/>
            <a:ext cx="422863" cy="506863"/>
            <a:chOff x="6432216" y="1933575"/>
            <a:chExt cx="984250" cy="1371600"/>
          </a:xfrm>
        </p:grpSpPr>
        <p:sp>
          <p:nvSpPr>
            <p:cNvPr id="92" name="Freeform 6"/>
            <p:cNvSpPr>
              <a:spLocks noEditPoints="1"/>
            </p:cNvSpPr>
            <p:nvPr/>
          </p:nvSpPr>
          <p:spPr bwMode="auto">
            <a:xfrm>
              <a:off x="6714791" y="1933575"/>
              <a:ext cx="701675" cy="1371600"/>
            </a:xfrm>
            <a:custGeom>
              <a:avLst/>
              <a:gdLst>
                <a:gd name="T0" fmla="*/ 1547 w 1766"/>
                <a:gd name="T1" fmla="*/ 3217 h 3458"/>
                <a:gd name="T2" fmla="*/ 195 w 1766"/>
                <a:gd name="T3" fmla="*/ 3054 h 3458"/>
                <a:gd name="T4" fmla="*/ 195 w 1766"/>
                <a:gd name="T5" fmla="*/ 3240 h 3458"/>
                <a:gd name="T6" fmla="*/ 218 w 1766"/>
                <a:gd name="T7" fmla="*/ 2908 h 3458"/>
                <a:gd name="T8" fmla="*/ 218 w 1766"/>
                <a:gd name="T9" fmla="*/ 2724 h 3458"/>
                <a:gd name="T10" fmla="*/ 489 w 1766"/>
                <a:gd name="T11" fmla="*/ 2931 h 3458"/>
                <a:gd name="T12" fmla="*/ 314 w 1766"/>
                <a:gd name="T13" fmla="*/ 2348 h 3458"/>
                <a:gd name="T14" fmla="*/ 195 w 1766"/>
                <a:gd name="T15" fmla="*/ 2578 h 3458"/>
                <a:gd name="T16" fmla="*/ 218 w 1766"/>
                <a:gd name="T17" fmla="*/ 2556 h 3458"/>
                <a:gd name="T18" fmla="*/ 316 w 1766"/>
                <a:gd name="T19" fmla="*/ 2372 h 3458"/>
                <a:gd name="T20" fmla="*/ 22 w 1766"/>
                <a:gd name="T21" fmla="*/ 1204 h 3458"/>
                <a:gd name="T22" fmla="*/ 0 w 1766"/>
                <a:gd name="T23" fmla="*/ 1204 h 3458"/>
                <a:gd name="T24" fmla="*/ 1547 w 1766"/>
                <a:gd name="T25" fmla="*/ 775 h 3458"/>
                <a:gd name="T26" fmla="*/ 195 w 1766"/>
                <a:gd name="T27" fmla="*/ 595 h 3458"/>
                <a:gd name="T28" fmla="*/ 195 w 1766"/>
                <a:gd name="T29" fmla="*/ 797 h 3458"/>
                <a:gd name="T30" fmla="*/ 218 w 1766"/>
                <a:gd name="T31" fmla="*/ 429 h 3458"/>
                <a:gd name="T32" fmla="*/ 218 w 1766"/>
                <a:gd name="T33" fmla="*/ 288 h 3458"/>
                <a:gd name="T34" fmla="*/ 1569 w 1766"/>
                <a:gd name="T35" fmla="*/ 452 h 3458"/>
                <a:gd name="T36" fmla="*/ 243 w 1766"/>
                <a:gd name="T37" fmla="*/ 0 h 3458"/>
                <a:gd name="T38" fmla="*/ 1599 w 1766"/>
                <a:gd name="T39" fmla="*/ 12 h 3458"/>
                <a:gd name="T40" fmla="*/ 1694 w 1766"/>
                <a:gd name="T41" fmla="*/ 64 h 3458"/>
                <a:gd name="T42" fmla="*/ 1753 w 1766"/>
                <a:gd name="T43" fmla="*/ 149 h 3458"/>
                <a:gd name="T44" fmla="*/ 1766 w 1766"/>
                <a:gd name="T45" fmla="*/ 3241 h 3458"/>
                <a:gd name="T46" fmla="*/ 1739 w 1766"/>
                <a:gd name="T47" fmla="*/ 3340 h 3458"/>
                <a:gd name="T48" fmla="*/ 1666 w 1766"/>
                <a:gd name="T49" fmla="*/ 3416 h 3458"/>
                <a:gd name="T50" fmla="*/ 1562 w 1766"/>
                <a:gd name="T51" fmla="*/ 3455 h 3458"/>
                <a:gd name="T52" fmla="*/ 204 w 1766"/>
                <a:gd name="T53" fmla="*/ 3455 h 3458"/>
                <a:gd name="T54" fmla="*/ 100 w 1766"/>
                <a:gd name="T55" fmla="*/ 3416 h 3458"/>
                <a:gd name="T56" fmla="*/ 27 w 1766"/>
                <a:gd name="T57" fmla="*/ 3340 h 3458"/>
                <a:gd name="T58" fmla="*/ 0 w 1766"/>
                <a:gd name="T59" fmla="*/ 3241 h 3458"/>
                <a:gd name="T60" fmla="*/ 22 w 1766"/>
                <a:gd name="T61" fmla="*/ 3241 h 3458"/>
                <a:gd name="T62" fmla="*/ 47 w 1766"/>
                <a:gd name="T63" fmla="*/ 3330 h 3458"/>
                <a:gd name="T64" fmla="*/ 112 w 1766"/>
                <a:gd name="T65" fmla="*/ 3398 h 3458"/>
                <a:gd name="T66" fmla="*/ 207 w 1766"/>
                <a:gd name="T67" fmla="*/ 3433 h 3458"/>
                <a:gd name="T68" fmla="*/ 1558 w 1766"/>
                <a:gd name="T69" fmla="*/ 3433 h 3458"/>
                <a:gd name="T70" fmla="*/ 1652 w 1766"/>
                <a:gd name="T71" fmla="*/ 3398 h 3458"/>
                <a:gd name="T72" fmla="*/ 1719 w 1766"/>
                <a:gd name="T73" fmla="*/ 3330 h 3458"/>
                <a:gd name="T74" fmla="*/ 1743 w 1766"/>
                <a:gd name="T75" fmla="*/ 3241 h 3458"/>
                <a:gd name="T76" fmla="*/ 1731 w 1766"/>
                <a:gd name="T77" fmla="*/ 156 h 3458"/>
                <a:gd name="T78" fmla="*/ 1678 w 1766"/>
                <a:gd name="T79" fmla="*/ 80 h 3458"/>
                <a:gd name="T80" fmla="*/ 1591 w 1766"/>
                <a:gd name="T81" fmla="*/ 33 h 3458"/>
                <a:gd name="T82" fmla="*/ 243 w 1766"/>
                <a:gd name="T83" fmla="*/ 23 h 3458"/>
                <a:gd name="T84" fmla="*/ 142 w 1766"/>
                <a:gd name="T85" fmla="*/ 45 h 3458"/>
                <a:gd name="T86" fmla="*/ 65 w 1766"/>
                <a:gd name="T87" fmla="*/ 103 h 3458"/>
                <a:gd name="T88" fmla="*/ 25 w 1766"/>
                <a:gd name="T89" fmla="*/ 186 h 3458"/>
                <a:gd name="T90" fmla="*/ 0 w 1766"/>
                <a:gd name="T91" fmla="*/ 1011 h 3458"/>
                <a:gd name="T92" fmla="*/ 12 w 1766"/>
                <a:gd name="T93" fmla="*/ 149 h 3458"/>
                <a:gd name="T94" fmla="*/ 71 w 1766"/>
                <a:gd name="T95" fmla="*/ 64 h 3458"/>
                <a:gd name="T96" fmla="*/ 166 w 1766"/>
                <a:gd name="T97" fmla="*/ 12 h 3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6" h="3458">
                  <a:moveTo>
                    <a:pt x="218" y="3076"/>
                  </a:moveTo>
                  <a:lnTo>
                    <a:pt x="218" y="3217"/>
                  </a:lnTo>
                  <a:lnTo>
                    <a:pt x="1547" y="3217"/>
                  </a:lnTo>
                  <a:lnTo>
                    <a:pt x="1547" y="3076"/>
                  </a:lnTo>
                  <a:lnTo>
                    <a:pt x="218" y="3076"/>
                  </a:lnTo>
                  <a:close/>
                  <a:moveTo>
                    <a:pt x="195" y="3054"/>
                  </a:moveTo>
                  <a:lnTo>
                    <a:pt x="1569" y="3054"/>
                  </a:lnTo>
                  <a:lnTo>
                    <a:pt x="1569" y="3240"/>
                  </a:lnTo>
                  <a:lnTo>
                    <a:pt x="195" y="3240"/>
                  </a:lnTo>
                  <a:lnTo>
                    <a:pt x="195" y="3054"/>
                  </a:lnTo>
                  <a:close/>
                  <a:moveTo>
                    <a:pt x="218" y="2724"/>
                  </a:moveTo>
                  <a:lnTo>
                    <a:pt x="218" y="2908"/>
                  </a:lnTo>
                  <a:lnTo>
                    <a:pt x="465" y="2908"/>
                  </a:lnTo>
                  <a:lnTo>
                    <a:pt x="465" y="2724"/>
                  </a:lnTo>
                  <a:lnTo>
                    <a:pt x="218" y="2724"/>
                  </a:lnTo>
                  <a:close/>
                  <a:moveTo>
                    <a:pt x="195" y="2701"/>
                  </a:moveTo>
                  <a:lnTo>
                    <a:pt x="489" y="2701"/>
                  </a:lnTo>
                  <a:lnTo>
                    <a:pt x="489" y="2931"/>
                  </a:lnTo>
                  <a:lnTo>
                    <a:pt x="195" y="2931"/>
                  </a:lnTo>
                  <a:lnTo>
                    <a:pt x="195" y="2701"/>
                  </a:lnTo>
                  <a:close/>
                  <a:moveTo>
                    <a:pt x="314" y="2348"/>
                  </a:moveTo>
                  <a:lnTo>
                    <a:pt x="489" y="2348"/>
                  </a:lnTo>
                  <a:lnTo>
                    <a:pt x="489" y="2578"/>
                  </a:lnTo>
                  <a:lnTo>
                    <a:pt x="195" y="2578"/>
                  </a:lnTo>
                  <a:lnTo>
                    <a:pt x="195" y="2445"/>
                  </a:lnTo>
                  <a:lnTo>
                    <a:pt x="218" y="2445"/>
                  </a:lnTo>
                  <a:lnTo>
                    <a:pt x="218" y="2556"/>
                  </a:lnTo>
                  <a:lnTo>
                    <a:pt x="465" y="2556"/>
                  </a:lnTo>
                  <a:lnTo>
                    <a:pt x="465" y="2372"/>
                  </a:lnTo>
                  <a:lnTo>
                    <a:pt x="316" y="2372"/>
                  </a:lnTo>
                  <a:lnTo>
                    <a:pt x="314" y="2348"/>
                  </a:lnTo>
                  <a:close/>
                  <a:moveTo>
                    <a:pt x="0" y="1204"/>
                  </a:moveTo>
                  <a:lnTo>
                    <a:pt x="22" y="1204"/>
                  </a:lnTo>
                  <a:lnTo>
                    <a:pt x="22" y="1558"/>
                  </a:lnTo>
                  <a:lnTo>
                    <a:pt x="0" y="1558"/>
                  </a:lnTo>
                  <a:lnTo>
                    <a:pt x="0" y="1204"/>
                  </a:lnTo>
                  <a:close/>
                  <a:moveTo>
                    <a:pt x="218" y="618"/>
                  </a:moveTo>
                  <a:lnTo>
                    <a:pt x="218" y="775"/>
                  </a:lnTo>
                  <a:lnTo>
                    <a:pt x="1547" y="775"/>
                  </a:lnTo>
                  <a:lnTo>
                    <a:pt x="1547" y="618"/>
                  </a:lnTo>
                  <a:lnTo>
                    <a:pt x="218" y="618"/>
                  </a:lnTo>
                  <a:close/>
                  <a:moveTo>
                    <a:pt x="195" y="595"/>
                  </a:moveTo>
                  <a:lnTo>
                    <a:pt x="1569" y="595"/>
                  </a:lnTo>
                  <a:lnTo>
                    <a:pt x="1569" y="797"/>
                  </a:lnTo>
                  <a:lnTo>
                    <a:pt x="195" y="797"/>
                  </a:lnTo>
                  <a:lnTo>
                    <a:pt x="195" y="595"/>
                  </a:lnTo>
                  <a:close/>
                  <a:moveTo>
                    <a:pt x="218" y="288"/>
                  </a:moveTo>
                  <a:lnTo>
                    <a:pt x="218" y="429"/>
                  </a:lnTo>
                  <a:lnTo>
                    <a:pt x="1547" y="429"/>
                  </a:lnTo>
                  <a:lnTo>
                    <a:pt x="1547" y="288"/>
                  </a:lnTo>
                  <a:lnTo>
                    <a:pt x="218" y="288"/>
                  </a:lnTo>
                  <a:close/>
                  <a:moveTo>
                    <a:pt x="195" y="265"/>
                  </a:moveTo>
                  <a:lnTo>
                    <a:pt x="1569" y="265"/>
                  </a:lnTo>
                  <a:lnTo>
                    <a:pt x="1569" y="452"/>
                  </a:lnTo>
                  <a:lnTo>
                    <a:pt x="195" y="452"/>
                  </a:lnTo>
                  <a:lnTo>
                    <a:pt x="195" y="265"/>
                  </a:lnTo>
                  <a:close/>
                  <a:moveTo>
                    <a:pt x="243" y="0"/>
                  </a:moveTo>
                  <a:lnTo>
                    <a:pt x="1522" y="0"/>
                  </a:lnTo>
                  <a:lnTo>
                    <a:pt x="1562" y="3"/>
                  </a:lnTo>
                  <a:lnTo>
                    <a:pt x="1599" y="12"/>
                  </a:lnTo>
                  <a:lnTo>
                    <a:pt x="1635" y="24"/>
                  </a:lnTo>
                  <a:lnTo>
                    <a:pt x="1666" y="42"/>
                  </a:lnTo>
                  <a:lnTo>
                    <a:pt x="1694" y="64"/>
                  </a:lnTo>
                  <a:lnTo>
                    <a:pt x="1719" y="90"/>
                  </a:lnTo>
                  <a:lnTo>
                    <a:pt x="1739" y="118"/>
                  </a:lnTo>
                  <a:lnTo>
                    <a:pt x="1753" y="149"/>
                  </a:lnTo>
                  <a:lnTo>
                    <a:pt x="1763" y="182"/>
                  </a:lnTo>
                  <a:lnTo>
                    <a:pt x="1766" y="218"/>
                  </a:lnTo>
                  <a:lnTo>
                    <a:pt x="1766" y="3241"/>
                  </a:lnTo>
                  <a:lnTo>
                    <a:pt x="1763" y="3276"/>
                  </a:lnTo>
                  <a:lnTo>
                    <a:pt x="1753" y="3310"/>
                  </a:lnTo>
                  <a:lnTo>
                    <a:pt x="1739" y="3340"/>
                  </a:lnTo>
                  <a:lnTo>
                    <a:pt x="1719" y="3369"/>
                  </a:lnTo>
                  <a:lnTo>
                    <a:pt x="1694" y="3394"/>
                  </a:lnTo>
                  <a:lnTo>
                    <a:pt x="1666" y="3416"/>
                  </a:lnTo>
                  <a:lnTo>
                    <a:pt x="1635" y="3434"/>
                  </a:lnTo>
                  <a:lnTo>
                    <a:pt x="1599" y="3446"/>
                  </a:lnTo>
                  <a:lnTo>
                    <a:pt x="1562" y="3455"/>
                  </a:lnTo>
                  <a:lnTo>
                    <a:pt x="1522" y="3458"/>
                  </a:lnTo>
                  <a:lnTo>
                    <a:pt x="243" y="3458"/>
                  </a:lnTo>
                  <a:lnTo>
                    <a:pt x="204" y="3455"/>
                  </a:lnTo>
                  <a:lnTo>
                    <a:pt x="166" y="3446"/>
                  </a:lnTo>
                  <a:lnTo>
                    <a:pt x="131" y="3434"/>
                  </a:lnTo>
                  <a:lnTo>
                    <a:pt x="100" y="3416"/>
                  </a:lnTo>
                  <a:lnTo>
                    <a:pt x="71" y="3394"/>
                  </a:lnTo>
                  <a:lnTo>
                    <a:pt x="46" y="3369"/>
                  </a:lnTo>
                  <a:lnTo>
                    <a:pt x="27" y="3340"/>
                  </a:lnTo>
                  <a:lnTo>
                    <a:pt x="12" y="3310"/>
                  </a:lnTo>
                  <a:lnTo>
                    <a:pt x="3" y="3276"/>
                  </a:lnTo>
                  <a:lnTo>
                    <a:pt x="0" y="3241"/>
                  </a:lnTo>
                  <a:lnTo>
                    <a:pt x="0" y="2408"/>
                  </a:lnTo>
                  <a:lnTo>
                    <a:pt x="22" y="2408"/>
                  </a:lnTo>
                  <a:lnTo>
                    <a:pt x="22" y="3241"/>
                  </a:lnTo>
                  <a:lnTo>
                    <a:pt x="25" y="3272"/>
                  </a:lnTo>
                  <a:lnTo>
                    <a:pt x="33" y="3303"/>
                  </a:lnTo>
                  <a:lnTo>
                    <a:pt x="47" y="3330"/>
                  </a:lnTo>
                  <a:lnTo>
                    <a:pt x="65" y="3356"/>
                  </a:lnTo>
                  <a:lnTo>
                    <a:pt x="87" y="3378"/>
                  </a:lnTo>
                  <a:lnTo>
                    <a:pt x="112" y="3398"/>
                  </a:lnTo>
                  <a:lnTo>
                    <a:pt x="142" y="3414"/>
                  </a:lnTo>
                  <a:lnTo>
                    <a:pt x="173" y="3425"/>
                  </a:lnTo>
                  <a:lnTo>
                    <a:pt x="207" y="3433"/>
                  </a:lnTo>
                  <a:lnTo>
                    <a:pt x="243" y="3435"/>
                  </a:lnTo>
                  <a:lnTo>
                    <a:pt x="1522" y="3435"/>
                  </a:lnTo>
                  <a:lnTo>
                    <a:pt x="1558" y="3433"/>
                  </a:lnTo>
                  <a:lnTo>
                    <a:pt x="1591" y="3425"/>
                  </a:lnTo>
                  <a:lnTo>
                    <a:pt x="1624" y="3414"/>
                  </a:lnTo>
                  <a:lnTo>
                    <a:pt x="1652" y="3398"/>
                  </a:lnTo>
                  <a:lnTo>
                    <a:pt x="1678" y="3378"/>
                  </a:lnTo>
                  <a:lnTo>
                    <a:pt x="1700" y="3356"/>
                  </a:lnTo>
                  <a:lnTo>
                    <a:pt x="1719" y="3330"/>
                  </a:lnTo>
                  <a:lnTo>
                    <a:pt x="1731" y="3303"/>
                  </a:lnTo>
                  <a:lnTo>
                    <a:pt x="1740" y="3272"/>
                  </a:lnTo>
                  <a:lnTo>
                    <a:pt x="1743" y="3241"/>
                  </a:lnTo>
                  <a:lnTo>
                    <a:pt x="1743" y="218"/>
                  </a:lnTo>
                  <a:lnTo>
                    <a:pt x="1740" y="186"/>
                  </a:lnTo>
                  <a:lnTo>
                    <a:pt x="1731" y="156"/>
                  </a:lnTo>
                  <a:lnTo>
                    <a:pt x="1719" y="128"/>
                  </a:lnTo>
                  <a:lnTo>
                    <a:pt x="1700" y="103"/>
                  </a:lnTo>
                  <a:lnTo>
                    <a:pt x="1678" y="80"/>
                  </a:lnTo>
                  <a:lnTo>
                    <a:pt x="1652" y="61"/>
                  </a:lnTo>
                  <a:lnTo>
                    <a:pt x="1624" y="45"/>
                  </a:lnTo>
                  <a:lnTo>
                    <a:pt x="1591" y="33"/>
                  </a:lnTo>
                  <a:lnTo>
                    <a:pt x="1558" y="25"/>
                  </a:lnTo>
                  <a:lnTo>
                    <a:pt x="1522" y="23"/>
                  </a:lnTo>
                  <a:lnTo>
                    <a:pt x="243" y="23"/>
                  </a:lnTo>
                  <a:lnTo>
                    <a:pt x="207" y="25"/>
                  </a:lnTo>
                  <a:lnTo>
                    <a:pt x="173" y="33"/>
                  </a:lnTo>
                  <a:lnTo>
                    <a:pt x="142" y="45"/>
                  </a:lnTo>
                  <a:lnTo>
                    <a:pt x="112" y="61"/>
                  </a:lnTo>
                  <a:lnTo>
                    <a:pt x="87" y="80"/>
                  </a:lnTo>
                  <a:lnTo>
                    <a:pt x="65" y="103"/>
                  </a:lnTo>
                  <a:lnTo>
                    <a:pt x="47" y="128"/>
                  </a:lnTo>
                  <a:lnTo>
                    <a:pt x="33" y="156"/>
                  </a:lnTo>
                  <a:lnTo>
                    <a:pt x="25" y="186"/>
                  </a:lnTo>
                  <a:lnTo>
                    <a:pt x="22" y="218"/>
                  </a:lnTo>
                  <a:lnTo>
                    <a:pt x="22" y="1011"/>
                  </a:lnTo>
                  <a:lnTo>
                    <a:pt x="0" y="1011"/>
                  </a:lnTo>
                  <a:lnTo>
                    <a:pt x="0" y="218"/>
                  </a:lnTo>
                  <a:lnTo>
                    <a:pt x="3" y="182"/>
                  </a:lnTo>
                  <a:lnTo>
                    <a:pt x="12" y="149"/>
                  </a:lnTo>
                  <a:lnTo>
                    <a:pt x="27" y="118"/>
                  </a:lnTo>
                  <a:lnTo>
                    <a:pt x="46" y="90"/>
                  </a:lnTo>
                  <a:lnTo>
                    <a:pt x="71" y="64"/>
                  </a:lnTo>
                  <a:lnTo>
                    <a:pt x="100" y="42"/>
                  </a:lnTo>
                  <a:lnTo>
                    <a:pt x="131" y="24"/>
                  </a:lnTo>
                  <a:lnTo>
                    <a:pt x="166" y="12"/>
                  </a:lnTo>
                  <a:lnTo>
                    <a:pt x="204" y="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7"/>
            <p:cNvSpPr>
              <a:spLocks noEditPoints="1"/>
            </p:cNvSpPr>
            <p:nvPr/>
          </p:nvSpPr>
          <p:spPr bwMode="auto">
            <a:xfrm>
              <a:off x="6432216" y="2325688"/>
              <a:ext cx="476250" cy="587375"/>
            </a:xfrm>
            <a:custGeom>
              <a:avLst/>
              <a:gdLst>
                <a:gd name="T0" fmla="*/ 630 w 1202"/>
                <a:gd name="T1" fmla="*/ 234 h 1478"/>
                <a:gd name="T2" fmla="*/ 596 w 1202"/>
                <a:gd name="T3" fmla="*/ 255 h 1478"/>
                <a:gd name="T4" fmla="*/ 555 w 1202"/>
                <a:gd name="T5" fmla="*/ 347 h 1478"/>
                <a:gd name="T6" fmla="*/ 927 w 1202"/>
                <a:gd name="T7" fmla="*/ 616 h 1478"/>
                <a:gd name="T8" fmla="*/ 967 w 1202"/>
                <a:gd name="T9" fmla="*/ 468 h 1478"/>
                <a:gd name="T10" fmla="*/ 981 w 1202"/>
                <a:gd name="T11" fmla="*/ 375 h 1478"/>
                <a:gd name="T12" fmla="*/ 965 w 1202"/>
                <a:gd name="T13" fmla="*/ 331 h 1478"/>
                <a:gd name="T14" fmla="*/ 935 w 1202"/>
                <a:gd name="T15" fmla="*/ 292 h 1478"/>
                <a:gd name="T16" fmla="*/ 846 w 1202"/>
                <a:gd name="T17" fmla="*/ 258 h 1478"/>
                <a:gd name="T18" fmla="*/ 721 w 1202"/>
                <a:gd name="T19" fmla="*/ 226 h 1478"/>
                <a:gd name="T20" fmla="*/ 697 w 1202"/>
                <a:gd name="T21" fmla="*/ 199 h 1478"/>
                <a:gd name="T22" fmla="*/ 824 w 1202"/>
                <a:gd name="T23" fmla="*/ 229 h 1478"/>
                <a:gd name="T24" fmla="*/ 930 w 1202"/>
                <a:gd name="T25" fmla="*/ 264 h 1478"/>
                <a:gd name="T26" fmla="*/ 985 w 1202"/>
                <a:gd name="T27" fmla="*/ 319 h 1478"/>
                <a:gd name="T28" fmla="*/ 1004 w 1202"/>
                <a:gd name="T29" fmla="*/ 390 h 1478"/>
                <a:gd name="T30" fmla="*/ 984 w 1202"/>
                <a:gd name="T31" fmla="*/ 495 h 1478"/>
                <a:gd name="T32" fmla="*/ 484 w 1202"/>
                <a:gd name="T33" fmla="*/ 517 h 1478"/>
                <a:gd name="T34" fmla="*/ 541 w 1202"/>
                <a:gd name="T35" fmla="*/ 314 h 1478"/>
                <a:gd name="T36" fmla="*/ 586 w 1202"/>
                <a:gd name="T37" fmla="*/ 233 h 1478"/>
                <a:gd name="T38" fmla="*/ 651 w 1202"/>
                <a:gd name="T39" fmla="*/ 199 h 1478"/>
                <a:gd name="T40" fmla="*/ 592 w 1202"/>
                <a:gd name="T41" fmla="*/ 32 h 1478"/>
                <a:gd name="T42" fmla="*/ 463 w 1202"/>
                <a:gd name="T43" fmla="*/ 106 h 1478"/>
                <a:gd name="T44" fmla="*/ 389 w 1202"/>
                <a:gd name="T45" fmla="*/ 230 h 1478"/>
                <a:gd name="T46" fmla="*/ 342 w 1202"/>
                <a:gd name="T47" fmla="*/ 380 h 1478"/>
                <a:gd name="T48" fmla="*/ 253 w 1202"/>
                <a:gd name="T49" fmla="*/ 477 h 1478"/>
                <a:gd name="T50" fmla="*/ 190 w 1202"/>
                <a:gd name="T51" fmla="*/ 529 h 1478"/>
                <a:gd name="T52" fmla="*/ 31 w 1202"/>
                <a:gd name="T53" fmla="*/ 1172 h 1478"/>
                <a:gd name="T54" fmla="*/ 92 w 1202"/>
                <a:gd name="T55" fmla="*/ 1228 h 1478"/>
                <a:gd name="T56" fmla="*/ 920 w 1202"/>
                <a:gd name="T57" fmla="*/ 1456 h 1478"/>
                <a:gd name="T58" fmla="*/ 973 w 1202"/>
                <a:gd name="T59" fmla="*/ 1438 h 1478"/>
                <a:gd name="T60" fmla="*/ 1169 w 1202"/>
                <a:gd name="T61" fmla="*/ 802 h 1478"/>
                <a:gd name="T62" fmla="*/ 1147 w 1202"/>
                <a:gd name="T63" fmla="*/ 734 h 1478"/>
                <a:gd name="T64" fmla="*/ 1134 w 1202"/>
                <a:gd name="T65" fmla="*/ 601 h 1478"/>
                <a:gd name="T66" fmla="*/ 1176 w 1202"/>
                <a:gd name="T67" fmla="*/ 411 h 1478"/>
                <a:gd name="T68" fmla="*/ 1150 w 1202"/>
                <a:gd name="T69" fmla="*/ 233 h 1478"/>
                <a:gd name="T70" fmla="*/ 1022 w 1202"/>
                <a:gd name="T71" fmla="*/ 114 h 1478"/>
                <a:gd name="T72" fmla="*/ 820 w 1202"/>
                <a:gd name="T73" fmla="*/ 40 h 1478"/>
                <a:gd name="T74" fmla="*/ 678 w 1202"/>
                <a:gd name="T75" fmla="*/ 0 h 1478"/>
                <a:gd name="T76" fmla="*/ 880 w 1202"/>
                <a:gd name="T77" fmla="*/ 32 h 1478"/>
                <a:gd name="T78" fmla="*/ 1056 w 1202"/>
                <a:gd name="T79" fmla="*/ 109 h 1478"/>
                <a:gd name="T80" fmla="*/ 1170 w 1202"/>
                <a:gd name="T81" fmla="*/ 222 h 1478"/>
                <a:gd name="T82" fmla="*/ 1202 w 1202"/>
                <a:gd name="T83" fmla="*/ 348 h 1478"/>
                <a:gd name="T84" fmla="*/ 1181 w 1202"/>
                <a:gd name="T85" fmla="*/ 518 h 1478"/>
                <a:gd name="T86" fmla="*/ 1149 w 1202"/>
                <a:gd name="T87" fmla="*/ 706 h 1478"/>
                <a:gd name="T88" fmla="*/ 1191 w 1202"/>
                <a:gd name="T89" fmla="*/ 771 h 1478"/>
                <a:gd name="T90" fmla="*/ 1018 w 1202"/>
                <a:gd name="T91" fmla="*/ 1419 h 1478"/>
                <a:gd name="T92" fmla="*/ 944 w 1202"/>
                <a:gd name="T93" fmla="*/ 1476 h 1478"/>
                <a:gd name="T94" fmla="*/ 880 w 1202"/>
                <a:gd name="T95" fmla="*/ 1473 h 1478"/>
                <a:gd name="T96" fmla="*/ 40 w 1202"/>
                <a:gd name="T97" fmla="*/ 1221 h 1478"/>
                <a:gd name="T98" fmla="*/ 0 w 1202"/>
                <a:gd name="T99" fmla="*/ 1134 h 1478"/>
                <a:gd name="T100" fmla="*/ 188 w 1202"/>
                <a:gd name="T101" fmla="*/ 489 h 1478"/>
                <a:gd name="T102" fmla="*/ 272 w 1202"/>
                <a:gd name="T103" fmla="*/ 448 h 1478"/>
                <a:gd name="T104" fmla="*/ 343 w 1202"/>
                <a:gd name="T105" fmla="*/ 293 h 1478"/>
                <a:gd name="T106" fmla="*/ 403 w 1202"/>
                <a:gd name="T107" fmla="*/ 150 h 1478"/>
                <a:gd name="T108" fmla="*/ 507 w 1202"/>
                <a:gd name="T109" fmla="*/ 38 h 1478"/>
                <a:gd name="T110" fmla="*/ 630 w 1202"/>
                <a:gd name="T111" fmla="*/ 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2" h="1478">
                  <a:moveTo>
                    <a:pt x="673" y="220"/>
                  </a:moveTo>
                  <a:lnTo>
                    <a:pt x="655" y="222"/>
                  </a:lnTo>
                  <a:lnTo>
                    <a:pt x="641" y="226"/>
                  </a:lnTo>
                  <a:lnTo>
                    <a:pt x="630" y="234"/>
                  </a:lnTo>
                  <a:lnTo>
                    <a:pt x="628" y="237"/>
                  </a:lnTo>
                  <a:lnTo>
                    <a:pt x="623" y="237"/>
                  </a:lnTo>
                  <a:lnTo>
                    <a:pt x="609" y="244"/>
                  </a:lnTo>
                  <a:lnTo>
                    <a:pt x="596" y="255"/>
                  </a:lnTo>
                  <a:lnTo>
                    <a:pt x="584" y="271"/>
                  </a:lnTo>
                  <a:lnTo>
                    <a:pt x="574" y="293"/>
                  </a:lnTo>
                  <a:lnTo>
                    <a:pt x="564" y="318"/>
                  </a:lnTo>
                  <a:lnTo>
                    <a:pt x="555" y="347"/>
                  </a:lnTo>
                  <a:lnTo>
                    <a:pt x="546" y="378"/>
                  </a:lnTo>
                  <a:lnTo>
                    <a:pt x="536" y="413"/>
                  </a:lnTo>
                  <a:lnTo>
                    <a:pt x="512" y="501"/>
                  </a:lnTo>
                  <a:lnTo>
                    <a:pt x="927" y="616"/>
                  </a:lnTo>
                  <a:lnTo>
                    <a:pt x="946" y="548"/>
                  </a:lnTo>
                  <a:lnTo>
                    <a:pt x="953" y="522"/>
                  </a:lnTo>
                  <a:lnTo>
                    <a:pt x="961" y="495"/>
                  </a:lnTo>
                  <a:lnTo>
                    <a:pt x="967" y="468"/>
                  </a:lnTo>
                  <a:lnTo>
                    <a:pt x="973" y="442"/>
                  </a:lnTo>
                  <a:lnTo>
                    <a:pt x="978" y="418"/>
                  </a:lnTo>
                  <a:lnTo>
                    <a:pt x="980" y="396"/>
                  </a:lnTo>
                  <a:lnTo>
                    <a:pt x="981" y="375"/>
                  </a:lnTo>
                  <a:lnTo>
                    <a:pt x="980" y="358"/>
                  </a:lnTo>
                  <a:lnTo>
                    <a:pt x="974" y="343"/>
                  </a:lnTo>
                  <a:lnTo>
                    <a:pt x="967" y="334"/>
                  </a:lnTo>
                  <a:lnTo>
                    <a:pt x="965" y="331"/>
                  </a:lnTo>
                  <a:lnTo>
                    <a:pt x="964" y="328"/>
                  </a:lnTo>
                  <a:lnTo>
                    <a:pt x="958" y="314"/>
                  </a:lnTo>
                  <a:lnTo>
                    <a:pt x="948" y="302"/>
                  </a:lnTo>
                  <a:lnTo>
                    <a:pt x="935" y="292"/>
                  </a:lnTo>
                  <a:lnTo>
                    <a:pt x="917" y="283"/>
                  </a:lnTo>
                  <a:lnTo>
                    <a:pt x="896" y="274"/>
                  </a:lnTo>
                  <a:lnTo>
                    <a:pt x="871" y="267"/>
                  </a:lnTo>
                  <a:lnTo>
                    <a:pt x="846" y="258"/>
                  </a:lnTo>
                  <a:lnTo>
                    <a:pt x="818" y="251"/>
                  </a:lnTo>
                  <a:lnTo>
                    <a:pt x="782" y="241"/>
                  </a:lnTo>
                  <a:lnTo>
                    <a:pt x="750" y="232"/>
                  </a:lnTo>
                  <a:lnTo>
                    <a:pt x="721" y="226"/>
                  </a:lnTo>
                  <a:lnTo>
                    <a:pt x="695" y="222"/>
                  </a:lnTo>
                  <a:lnTo>
                    <a:pt x="673" y="220"/>
                  </a:lnTo>
                  <a:close/>
                  <a:moveTo>
                    <a:pt x="673" y="196"/>
                  </a:moveTo>
                  <a:lnTo>
                    <a:pt x="697" y="199"/>
                  </a:lnTo>
                  <a:lnTo>
                    <a:pt x="723" y="203"/>
                  </a:lnTo>
                  <a:lnTo>
                    <a:pt x="753" y="209"/>
                  </a:lnTo>
                  <a:lnTo>
                    <a:pt x="786" y="218"/>
                  </a:lnTo>
                  <a:lnTo>
                    <a:pt x="824" y="229"/>
                  </a:lnTo>
                  <a:lnTo>
                    <a:pt x="854" y="237"/>
                  </a:lnTo>
                  <a:lnTo>
                    <a:pt x="882" y="246"/>
                  </a:lnTo>
                  <a:lnTo>
                    <a:pt x="907" y="254"/>
                  </a:lnTo>
                  <a:lnTo>
                    <a:pt x="930" y="264"/>
                  </a:lnTo>
                  <a:lnTo>
                    <a:pt x="950" y="275"/>
                  </a:lnTo>
                  <a:lnTo>
                    <a:pt x="966" y="288"/>
                  </a:lnTo>
                  <a:lnTo>
                    <a:pt x="978" y="302"/>
                  </a:lnTo>
                  <a:lnTo>
                    <a:pt x="985" y="319"/>
                  </a:lnTo>
                  <a:lnTo>
                    <a:pt x="994" y="332"/>
                  </a:lnTo>
                  <a:lnTo>
                    <a:pt x="1001" y="349"/>
                  </a:lnTo>
                  <a:lnTo>
                    <a:pt x="1004" y="368"/>
                  </a:lnTo>
                  <a:lnTo>
                    <a:pt x="1004" y="390"/>
                  </a:lnTo>
                  <a:lnTo>
                    <a:pt x="1001" y="413"/>
                  </a:lnTo>
                  <a:lnTo>
                    <a:pt x="997" y="439"/>
                  </a:lnTo>
                  <a:lnTo>
                    <a:pt x="991" y="466"/>
                  </a:lnTo>
                  <a:lnTo>
                    <a:pt x="984" y="495"/>
                  </a:lnTo>
                  <a:lnTo>
                    <a:pt x="977" y="524"/>
                  </a:lnTo>
                  <a:lnTo>
                    <a:pt x="968" y="554"/>
                  </a:lnTo>
                  <a:lnTo>
                    <a:pt x="943" y="645"/>
                  </a:lnTo>
                  <a:lnTo>
                    <a:pt x="484" y="517"/>
                  </a:lnTo>
                  <a:lnTo>
                    <a:pt x="514" y="406"/>
                  </a:lnTo>
                  <a:lnTo>
                    <a:pt x="523" y="373"/>
                  </a:lnTo>
                  <a:lnTo>
                    <a:pt x="533" y="342"/>
                  </a:lnTo>
                  <a:lnTo>
                    <a:pt x="541" y="314"/>
                  </a:lnTo>
                  <a:lnTo>
                    <a:pt x="551" y="289"/>
                  </a:lnTo>
                  <a:lnTo>
                    <a:pt x="561" y="267"/>
                  </a:lnTo>
                  <a:lnTo>
                    <a:pt x="573" y="248"/>
                  </a:lnTo>
                  <a:lnTo>
                    <a:pt x="586" y="233"/>
                  </a:lnTo>
                  <a:lnTo>
                    <a:pt x="599" y="223"/>
                  </a:lnTo>
                  <a:lnTo>
                    <a:pt x="616" y="216"/>
                  </a:lnTo>
                  <a:lnTo>
                    <a:pt x="632" y="206"/>
                  </a:lnTo>
                  <a:lnTo>
                    <a:pt x="651" y="199"/>
                  </a:lnTo>
                  <a:lnTo>
                    <a:pt x="673" y="196"/>
                  </a:lnTo>
                  <a:close/>
                  <a:moveTo>
                    <a:pt x="678" y="22"/>
                  </a:moveTo>
                  <a:lnTo>
                    <a:pt x="633" y="25"/>
                  </a:lnTo>
                  <a:lnTo>
                    <a:pt x="592" y="32"/>
                  </a:lnTo>
                  <a:lnTo>
                    <a:pt x="554" y="42"/>
                  </a:lnTo>
                  <a:lnTo>
                    <a:pt x="519" y="57"/>
                  </a:lnTo>
                  <a:lnTo>
                    <a:pt x="489" y="80"/>
                  </a:lnTo>
                  <a:lnTo>
                    <a:pt x="463" y="106"/>
                  </a:lnTo>
                  <a:lnTo>
                    <a:pt x="440" y="133"/>
                  </a:lnTo>
                  <a:lnTo>
                    <a:pt x="420" y="164"/>
                  </a:lnTo>
                  <a:lnTo>
                    <a:pt x="404" y="195"/>
                  </a:lnTo>
                  <a:lnTo>
                    <a:pt x="389" y="230"/>
                  </a:lnTo>
                  <a:lnTo>
                    <a:pt x="376" y="265"/>
                  </a:lnTo>
                  <a:lnTo>
                    <a:pt x="365" y="302"/>
                  </a:lnTo>
                  <a:lnTo>
                    <a:pt x="353" y="340"/>
                  </a:lnTo>
                  <a:lnTo>
                    <a:pt x="342" y="380"/>
                  </a:lnTo>
                  <a:lnTo>
                    <a:pt x="317" y="467"/>
                  </a:lnTo>
                  <a:lnTo>
                    <a:pt x="309" y="467"/>
                  </a:lnTo>
                  <a:lnTo>
                    <a:pt x="280" y="470"/>
                  </a:lnTo>
                  <a:lnTo>
                    <a:pt x="253" y="477"/>
                  </a:lnTo>
                  <a:lnTo>
                    <a:pt x="230" y="486"/>
                  </a:lnTo>
                  <a:lnTo>
                    <a:pt x="211" y="498"/>
                  </a:lnTo>
                  <a:lnTo>
                    <a:pt x="199" y="512"/>
                  </a:lnTo>
                  <a:lnTo>
                    <a:pt x="190" y="529"/>
                  </a:lnTo>
                  <a:lnTo>
                    <a:pt x="26" y="1117"/>
                  </a:lnTo>
                  <a:lnTo>
                    <a:pt x="23" y="1135"/>
                  </a:lnTo>
                  <a:lnTo>
                    <a:pt x="25" y="1154"/>
                  </a:lnTo>
                  <a:lnTo>
                    <a:pt x="31" y="1172"/>
                  </a:lnTo>
                  <a:lnTo>
                    <a:pt x="42" y="1188"/>
                  </a:lnTo>
                  <a:lnTo>
                    <a:pt x="56" y="1204"/>
                  </a:lnTo>
                  <a:lnTo>
                    <a:pt x="72" y="1218"/>
                  </a:lnTo>
                  <a:lnTo>
                    <a:pt x="92" y="1228"/>
                  </a:lnTo>
                  <a:lnTo>
                    <a:pt x="113" y="1236"/>
                  </a:lnTo>
                  <a:lnTo>
                    <a:pt x="886" y="1451"/>
                  </a:lnTo>
                  <a:lnTo>
                    <a:pt x="903" y="1455"/>
                  </a:lnTo>
                  <a:lnTo>
                    <a:pt x="920" y="1456"/>
                  </a:lnTo>
                  <a:lnTo>
                    <a:pt x="920" y="1456"/>
                  </a:lnTo>
                  <a:lnTo>
                    <a:pt x="940" y="1454"/>
                  </a:lnTo>
                  <a:lnTo>
                    <a:pt x="958" y="1448"/>
                  </a:lnTo>
                  <a:lnTo>
                    <a:pt x="973" y="1438"/>
                  </a:lnTo>
                  <a:lnTo>
                    <a:pt x="986" y="1425"/>
                  </a:lnTo>
                  <a:lnTo>
                    <a:pt x="998" y="1409"/>
                  </a:lnTo>
                  <a:lnTo>
                    <a:pt x="1005" y="1389"/>
                  </a:lnTo>
                  <a:lnTo>
                    <a:pt x="1169" y="802"/>
                  </a:lnTo>
                  <a:lnTo>
                    <a:pt x="1170" y="784"/>
                  </a:lnTo>
                  <a:lnTo>
                    <a:pt x="1167" y="766"/>
                  </a:lnTo>
                  <a:lnTo>
                    <a:pt x="1158" y="749"/>
                  </a:lnTo>
                  <a:lnTo>
                    <a:pt x="1147" y="734"/>
                  </a:lnTo>
                  <a:lnTo>
                    <a:pt x="1132" y="721"/>
                  </a:lnTo>
                  <a:lnTo>
                    <a:pt x="1114" y="714"/>
                  </a:lnTo>
                  <a:lnTo>
                    <a:pt x="1104" y="711"/>
                  </a:lnTo>
                  <a:lnTo>
                    <a:pt x="1134" y="601"/>
                  </a:lnTo>
                  <a:lnTo>
                    <a:pt x="1148" y="551"/>
                  </a:lnTo>
                  <a:lnTo>
                    <a:pt x="1161" y="504"/>
                  </a:lnTo>
                  <a:lnTo>
                    <a:pt x="1170" y="457"/>
                  </a:lnTo>
                  <a:lnTo>
                    <a:pt x="1176" y="411"/>
                  </a:lnTo>
                  <a:lnTo>
                    <a:pt x="1178" y="367"/>
                  </a:lnTo>
                  <a:lnTo>
                    <a:pt x="1176" y="321"/>
                  </a:lnTo>
                  <a:lnTo>
                    <a:pt x="1167" y="277"/>
                  </a:lnTo>
                  <a:lnTo>
                    <a:pt x="1150" y="233"/>
                  </a:lnTo>
                  <a:lnTo>
                    <a:pt x="1127" y="200"/>
                  </a:lnTo>
                  <a:lnTo>
                    <a:pt x="1096" y="169"/>
                  </a:lnTo>
                  <a:lnTo>
                    <a:pt x="1062" y="140"/>
                  </a:lnTo>
                  <a:lnTo>
                    <a:pt x="1022" y="114"/>
                  </a:lnTo>
                  <a:lnTo>
                    <a:pt x="977" y="90"/>
                  </a:lnTo>
                  <a:lnTo>
                    <a:pt x="927" y="70"/>
                  </a:lnTo>
                  <a:lnTo>
                    <a:pt x="874" y="53"/>
                  </a:lnTo>
                  <a:lnTo>
                    <a:pt x="820" y="40"/>
                  </a:lnTo>
                  <a:lnTo>
                    <a:pt x="769" y="31"/>
                  </a:lnTo>
                  <a:lnTo>
                    <a:pt x="722" y="24"/>
                  </a:lnTo>
                  <a:lnTo>
                    <a:pt x="678" y="22"/>
                  </a:lnTo>
                  <a:close/>
                  <a:moveTo>
                    <a:pt x="678" y="0"/>
                  </a:moveTo>
                  <a:lnTo>
                    <a:pt x="724" y="2"/>
                  </a:lnTo>
                  <a:lnTo>
                    <a:pt x="773" y="8"/>
                  </a:lnTo>
                  <a:lnTo>
                    <a:pt x="825" y="18"/>
                  </a:lnTo>
                  <a:lnTo>
                    <a:pt x="880" y="32"/>
                  </a:lnTo>
                  <a:lnTo>
                    <a:pt x="929" y="46"/>
                  </a:lnTo>
                  <a:lnTo>
                    <a:pt x="976" y="65"/>
                  </a:lnTo>
                  <a:lnTo>
                    <a:pt x="1018" y="86"/>
                  </a:lnTo>
                  <a:lnTo>
                    <a:pt x="1056" y="109"/>
                  </a:lnTo>
                  <a:lnTo>
                    <a:pt x="1091" y="135"/>
                  </a:lnTo>
                  <a:lnTo>
                    <a:pt x="1122" y="162"/>
                  </a:lnTo>
                  <a:lnTo>
                    <a:pt x="1148" y="191"/>
                  </a:lnTo>
                  <a:lnTo>
                    <a:pt x="1170" y="222"/>
                  </a:lnTo>
                  <a:lnTo>
                    <a:pt x="1171" y="223"/>
                  </a:lnTo>
                  <a:lnTo>
                    <a:pt x="1187" y="265"/>
                  </a:lnTo>
                  <a:lnTo>
                    <a:pt x="1196" y="307"/>
                  </a:lnTo>
                  <a:lnTo>
                    <a:pt x="1202" y="348"/>
                  </a:lnTo>
                  <a:lnTo>
                    <a:pt x="1202" y="390"/>
                  </a:lnTo>
                  <a:lnTo>
                    <a:pt x="1197" y="432"/>
                  </a:lnTo>
                  <a:lnTo>
                    <a:pt x="1190" y="474"/>
                  </a:lnTo>
                  <a:lnTo>
                    <a:pt x="1181" y="518"/>
                  </a:lnTo>
                  <a:lnTo>
                    <a:pt x="1169" y="562"/>
                  </a:lnTo>
                  <a:lnTo>
                    <a:pt x="1156" y="607"/>
                  </a:lnTo>
                  <a:lnTo>
                    <a:pt x="1132" y="696"/>
                  </a:lnTo>
                  <a:lnTo>
                    <a:pt x="1149" y="706"/>
                  </a:lnTo>
                  <a:lnTo>
                    <a:pt x="1164" y="718"/>
                  </a:lnTo>
                  <a:lnTo>
                    <a:pt x="1176" y="735"/>
                  </a:lnTo>
                  <a:lnTo>
                    <a:pt x="1186" y="752"/>
                  </a:lnTo>
                  <a:lnTo>
                    <a:pt x="1191" y="771"/>
                  </a:lnTo>
                  <a:lnTo>
                    <a:pt x="1193" y="790"/>
                  </a:lnTo>
                  <a:lnTo>
                    <a:pt x="1191" y="808"/>
                  </a:lnTo>
                  <a:lnTo>
                    <a:pt x="1027" y="1395"/>
                  </a:lnTo>
                  <a:lnTo>
                    <a:pt x="1018" y="1419"/>
                  </a:lnTo>
                  <a:lnTo>
                    <a:pt x="1004" y="1440"/>
                  </a:lnTo>
                  <a:lnTo>
                    <a:pt x="987" y="1456"/>
                  </a:lnTo>
                  <a:lnTo>
                    <a:pt x="967" y="1469"/>
                  </a:lnTo>
                  <a:lnTo>
                    <a:pt x="944" y="1476"/>
                  </a:lnTo>
                  <a:lnTo>
                    <a:pt x="920" y="1478"/>
                  </a:lnTo>
                  <a:lnTo>
                    <a:pt x="920" y="1478"/>
                  </a:lnTo>
                  <a:lnTo>
                    <a:pt x="900" y="1477"/>
                  </a:lnTo>
                  <a:lnTo>
                    <a:pt x="880" y="1473"/>
                  </a:lnTo>
                  <a:lnTo>
                    <a:pt x="107" y="1258"/>
                  </a:lnTo>
                  <a:lnTo>
                    <a:pt x="83" y="1248"/>
                  </a:lnTo>
                  <a:lnTo>
                    <a:pt x="60" y="1236"/>
                  </a:lnTo>
                  <a:lnTo>
                    <a:pt x="40" y="1221"/>
                  </a:lnTo>
                  <a:lnTo>
                    <a:pt x="24" y="1203"/>
                  </a:lnTo>
                  <a:lnTo>
                    <a:pt x="10" y="1181"/>
                  </a:lnTo>
                  <a:lnTo>
                    <a:pt x="2" y="1158"/>
                  </a:lnTo>
                  <a:lnTo>
                    <a:pt x="0" y="1134"/>
                  </a:lnTo>
                  <a:lnTo>
                    <a:pt x="4" y="1111"/>
                  </a:lnTo>
                  <a:lnTo>
                    <a:pt x="168" y="523"/>
                  </a:lnTo>
                  <a:lnTo>
                    <a:pt x="176" y="505"/>
                  </a:lnTo>
                  <a:lnTo>
                    <a:pt x="188" y="489"/>
                  </a:lnTo>
                  <a:lnTo>
                    <a:pt x="204" y="476"/>
                  </a:lnTo>
                  <a:lnTo>
                    <a:pt x="223" y="464"/>
                  </a:lnTo>
                  <a:lnTo>
                    <a:pt x="246" y="455"/>
                  </a:lnTo>
                  <a:lnTo>
                    <a:pt x="272" y="448"/>
                  </a:lnTo>
                  <a:lnTo>
                    <a:pt x="300" y="445"/>
                  </a:lnTo>
                  <a:lnTo>
                    <a:pt x="320" y="374"/>
                  </a:lnTo>
                  <a:lnTo>
                    <a:pt x="331" y="333"/>
                  </a:lnTo>
                  <a:lnTo>
                    <a:pt x="343" y="293"/>
                  </a:lnTo>
                  <a:lnTo>
                    <a:pt x="355" y="255"/>
                  </a:lnTo>
                  <a:lnTo>
                    <a:pt x="369" y="218"/>
                  </a:lnTo>
                  <a:lnTo>
                    <a:pt x="385" y="183"/>
                  </a:lnTo>
                  <a:lnTo>
                    <a:pt x="403" y="150"/>
                  </a:lnTo>
                  <a:lnTo>
                    <a:pt x="423" y="119"/>
                  </a:lnTo>
                  <a:lnTo>
                    <a:pt x="447" y="89"/>
                  </a:lnTo>
                  <a:lnTo>
                    <a:pt x="475" y="62"/>
                  </a:lnTo>
                  <a:lnTo>
                    <a:pt x="507" y="38"/>
                  </a:lnTo>
                  <a:lnTo>
                    <a:pt x="508" y="37"/>
                  </a:lnTo>
                  <a:lnTo>
                    <a:pt x="546" y="21"/>
                  </a:lnTo>
                  <a:lnTo>
                    <a:pt x="586" y="10"/>
                  </a:lnTo>
                  <a:lnTo>
                    <a:pt x="630" y="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GB">
                <a:solidFill>
                  <a:srgbClr val="50505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939213" y="23142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插入标签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262124" y="23142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插入标签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087080" y="303806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插入标签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B844F7E-ADCC-4E6E-BBB1-C79795C1854A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A1EA1DE-9593-4CF1-A04C-2A1DA9B67C97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F12C9A9-98E0-4FA0-8DB1-85A5C499C0CB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6460E51-4207-439B-BD8D-9BFB1A19F17E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D6B74AB-C1B0-464B-A1AC-1DC440F65580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1" name="连接符: 肘形 30">
              <a:extLst>
                <a:ext uri="{FF2B5EF4-FFF2-40B4-BE49-F238E27FC236}">
                  <a16:creationId xmlns:a16="http://schemas.microsoft.com/office/drawing/2014/main" id="{27A10D67-1747-42E8-9C73-2383DCAC7CF0}"/>
                </a:ext>
              </a:extLst>
            </p:cNvPr>
            <p:cNvCxnSpPr>
              <a:stCxn id="30" idx="2"/>
              <a:endCxn id="30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922ABAD7-5739-489F-98AC-DCEF18BFEC04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0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/>
      <p:bldP spid="81" grpId="0"/>
      <p:bldP spid="82" grpId="0"/>
      <p:bldP spid="90" grpId="0" animBg="1"/>
      <p:bldP spid="94" grpId="0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33632" y="2406242"/>
            <a:ext cx="1150937" cy="641349"/>
            <a:chOff x="533632" y="2406242"/>
            <a:chExt cx="1150937" cy="641349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533632" y="2406242"/>
              <a:ext cx="1150937" cy="641349"/>
            </a:xfrm>
            <a:custGeom>
              <a:avLst/>
              <a:gdLst>
                <a:gd name="T0" fmla="*/ 0 w 725"/>
                <a:gd name="T1" fmla="*/ 0 h 404"/>
                <a:gd name="T2" fmla="*/ 0 w 725"/>
                <a:gd name="T3" fmla="*/ 404 h 404"/>
                <a:gd name="T4" fmla="*/ 725 w 725"/>
                <a:gd name="T5" fmla="*/ 404 h 404"/>
                <a:gd name="T6" fmla="*/ 324 w 725"/>
                <a:gd name="T7" fmla="*/ 0 h 404"/>
                <a:gd name="T8" fmla="*/ 0 w 7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04">
                  <a:moveTo>
                    <a:pt x="0" y="0"/>
                  </a:moveTo>
                  <a:lnTo>
                    <a:pt x="0" y="404"/>
                  </a:lnTo>
                  <a:lnTo>
                    <a:pt x="725" y="404"/>
                  </a:lnTo>
                  <a:lnTo>
                    <a:pt x="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4"/>
            <p:cNvSpPr>
              <a:spLocks/>
            </p:cNvSpPr>
            <p:nvPr/>
          </p:nvSpPr>
          <p:spPr bwMode="auto">
            <a:xfrm>
              <a:off x="734449" y="2569754"/>
              <a:ext cx="342652" cy="340075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2" y="1"/>
                </a:cxn>
                <a:cxn ang="0">
                  <a:pos x="0" y="28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56" y="28"/>
                </a:cxn>
                <a:cxn ang="0">
                  <a:pos x="20" y="7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11" y="25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12" y="36"/>
                </a:cxn>
                <a:cxn ang="0">
                  <a:pos x="9" y="41"/>
                </a:cxn>
                <a:cxn ang="0">
                  <a:pos x="20" y="49"/>
                </a:cxn>
                <a:cxn ang="0">
                  <a:pos x="25" y="46"/>
                </a:cxn>
                <a:cxn ang="0">
                  <a:pos x="25" y="41"/>
                </a:cxn>
                <a:cxn ang="0">
                  <a:pos x="25" y="36"/>
                </a:cxn>
                <a:cxn ang="0">
                  <a:pos x="16" y="30"/>
                </a:cxn>
                <a:cxn ang="0">
                  <a:pos x="25" y="36"/>
                </a:cxn>
                <a:cxn ang="0">
                  <a:pos x="16" y="25"/>
                </a:cxn>
                <a:cxn ang="0">
                  <a:pos x="25" y="19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8" y="19"/>
                </a:cxn>
                <a:cxn ang="0">
                  <a:pos x="41" y="14"/>
                </a:cxn>
                <a:cxn ang="0">
                  <a:pos x="45" y="14"/>
                </a:cxn>
                <a:cxn ang="0">
                  <a:pos x="34" y="14"/>
                </a:cxn>
                <a:cxn ang="0">
                  <a:pos x="30" y="10"/>
                </a:cxn>
                <a:cxn ang="0">
                  <a:pos x="38" y="19"/>
                </a:cxn>
                <a:cxn ang="0">
                  <a:pos x="30" y="25"/>
                </a:cxn>
                <a:cxn ang="0">
                  <a:pos x="30" y="30"/>
                </a:cxn>
                <a:cxn ang="0">
                  <a:pos x="38" y="36"/>
                </a:cxn>
                <a:cxn ang="0">
                  <a:pos x="30" y="30"/>
                </a:cxn>
                <a:cxn ang="0">
                  <a:pos x="30" y="41"/>
                </a:cxn>
                <a:cxn ang="0">
                  <a:pos x="30" y="46"/>
                </a:cxn>
                <a:cxn ang="0">
                  <a:pos x="41" y="41"/>
                </a:cxn>
                <a:cxn ang="0">
                  <a:pos x="35" y="49"/>
                </a:cxn>
                <a:cxn ang="0">
                  <a:pos x="45" y="30"/>
                </a:cxn>
                <a:cxn ang="0">
                  <a:pos x="49" y="36"/>
                </a:cxn>
              </a:cxnLst>
              <a:rect l="0" t="0" r="r" b="b"/>
              <a:pathLst>
                <a:path w="56" h="56">
                  <a:moveTo>
                    <a:pt x="46" y="7"/>
                  </a:moveTo>
                  <a:cubicBezTo>
                    <a:pt x="42" y="4"/>
                    <a:pt x="38" y="1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7" y="1"/>
                    <a:pt x="13" y="4"/>
                    <a:pt x="10" y="7"/>
                  </a:cubicBezTo>
                  <a:cubicBezTo>
                    <a:pt x="3" y="12"/>
                    <a:pt x="0" y="19"/>
                    <a:pt x="0" y="28"/>
                  </a:cubicBezTo>
                  <a:cubicBezTo>
                    <a:pt x="0" y="37"/>
                    <a:pt x="3" y="44"/>
                    <a:pt x="10" y="49"/>
                  </a:cubicBezTo>
                  <a:cubicBezTo>
                    <a:pt x="13" y="52"/>
                    <a:pt x="17" y="55"/>
                    <a:pt x="22" y="55"/>
                  </a:cubicBezTo>
                  <a:cubicBezTo>
                    <a:pt x="24" y="56"/>
                    <a:pt x="26" y="56"/>
                    <a:pt x="28" y="56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8" y="55"/>
                    <a:pt x="42" y="52"/>
                    <a:pt x="46" y="49"/>
                  </a:cubicBezTo>
                  <a:cubicBezTo>
                    <a:pt x="52" y="44"/>
                    <a:pt x="56" y="37"/>
                    <a:pt x="56" y="28"/>
                  </a:cubicBezTo>
                  <a:cubicBezTo>
                    <a:pt x="56" y="19"/>
                    <a:pt x="52" y="12"/>
                    <a:pt x="46" y="7"/>
                  </a:cubicBezTo>
                  <a:close/>
                  <a:moveTo>
                    <a:pt x="20" y="7"/>
                  </a:moveTo>
                  <a:cubicBezTo>
                    <a:pt x="18" y="9"/>
                    <a:pt x="16" y="11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8"/>
                    <a:pt x="20" y="7"/>
                  </a:cubicBezTo>
                  <a:close/>
                  <a:moveTo>
                    <a:pt x="7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21"/>
                    <a:pt x="7" y="19"/>
                  </a:cubicBezTo>
                  <a:close/>
                  <a:moveTo>
                    <a:pt x="6" y="36"/>
                  </a:moveTo>
                  <a:cubicBezTo>
                    <a:pt x="6" y="34"/>
                    <a:pt x="5" y="32"/>
                    <a:pt x="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4"/>
                    <a:pt x="12" y="36"/>
                  </a:cubicBezTo>
                  <a:lnTo>
                    <a:pt x="6" y="36"/>
                  </a:lnTo>
                  <a:close/>
                  <a:moveTo>
                    <a:pt x="9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6" y="44"/>
                    <a:pt x="18" y="47"/>
                    <a:pt x="20" y="49"/>
                  </a:cubicBezTo>
                  <a:cubicBezTo>
                    <a:pt x="16" y="48"/>
                    <a:pt x="12" y="45"/>
                    <a:pt x="9" y="41"/>
                  </a:cubicBezTo>
                  <a:close/>
                  <a:moveTo>
                    <a:pt x="25" y="46"/>
                  </a:moveTo>
                  <a:cubicBezTo>
                    <a:pt x="23" y="45"/>
                    <a:pt x="22" y="43"/>
                    <a:pt x="20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6"/>
                  </a:lnTo>
                  <a:close/>
                  <a:moveTo>
                    <a:pt x="2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6" y="32"/>
                    <a:pt x="16" y="30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5" y="36"/>
                  </a:lnTo>
                  <a:close/>
                  <a:moveTo>
                    <a:pt x="25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3"/>
                    <a:pt x="17" y="21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5"/>
                  </a:lnTo>
                  <a:close/>
                  <a:moveTo>
                    <a:pt x="25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3" y="11"/>
                    <a:pt x="25" y="10"/>
                  </a:cubicBezTo>
                  <a:lnTo>
                    <a:pt x="25" y="14"/>
                  </a:lnTo>
                  <a:close/>
                  <a:moveTo>
                    <a:pt x="48" y="19"/>
                  </a:moveTo>
                  <a:cubicBezTo>
                    <a:pt x="49" y="21"/>
                    <a:pt x="50" y="23"/>
                    <a:pt x="50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3"/>
                    <a:pt x="44" y="21"/>
                    <a:pt x="43" y="19"/>
                  </a:cubicBezTo>
                  <a:lnTo>
                    <a:pt x="48" y="19"/>
                  </a:lnTo>
                  <a:close/>
                  <a:moveTo>
                    <a:pt x="45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7"/>
                  </a:cubicBezTo>
                  <a:cubicBezTo>
                    <a:pt x="39" y="8"/>
                    <a:pt x="42" y="11"/>
                    <a:pt x="45" y="14"/>
                  </a:cubicBezTo>
                  <a:close/>
                  <a:moveTo>
                    <a:pt x="30" y="10"/>
                  </a:moveTo>
                  <a:cubicBezTo>
                    <a:pt x="32" y="11"/>
                    <a:pt x="33" y="12"/>
                    <a:pt x="34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0"/>
                  </a:lnTo>
                  <a:close/>
                  <a:moveTo>
                    <a:pt x="30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30" y="19"/>
                  </a:lnTo>
                  <a:close/>
                  <a:moveTo>
                    <a:pt x="30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4"/>
                    <a:pt x="38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30"/>
                  </a:lnTo>
                  <a:close/>
                  <a:moveTo>
                    <a:pt x="30" y="46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2" y="45"/>
                    <a:pt x="30" y="46"/>
                  </a:cubicBezTo>
                  <a:close/>
                  <a:moveTo>
                    <a:pt x="35" y="49"/>
                  </a:moveTo>
                  <a:cubicBezTo>
                    <a:pt x="38" y="47"/>
                    <a:pt x="40" y="44"/>
                    <a:pt x="41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5"/>
                    <a:pt x="39" y="48"/>
                    <a:pt x="35" y="49"/>
                  </a:cubicBezTo>
                  <a:close/>
                  <a:moveTo>
                    <a:pt x="44" y="36"/>
                  </a:moveTo>
                  <a:cubicBezTo>
                    <a:pt x="44" y="34"/>
                    <a:pt x="44" y="32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2"/>
                    <a:pt x="49" y="34"/>
                    <a:pt x="49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Freeform: Shape 5"/>
          <p:cNvSpPr>
            <a:spLocks/>
          </p:cNvSpPr>
          <p:nvPr/>
        </p:nvSpPr>
        <p:spPr bwMode="auto">
          <a:xfrm>
            <a:off x="1552305" y="2406241"/>
            <a:ext cx="1274763" cy="641349"/>
          </a:xfrm>
          <a:custGeom>
            <a:avLst/>
            <a:gdLst>
              <a:gd name="T0" fmla="*/ 663 w 803"/>
              <a:gd name="T1" fmla="*/ 0 h 404"/>
              <a:gd name="T2" fmla="*/ 401 w 803"/>
              <a:gd name="T3" fmla="*/ 262 h 404"/>
              <a:gd name="T4" fmla="*/ 141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3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3" y="0"/>
                </a:moveTo>
                <a:lnTo>
                  <a:pt x="401" y="262"/>
                </a:lnTo>
                <a:lnTo>
                  <a:pt x="141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rgbClr val="768EA9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497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rgbClr val="7F7F7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Freeform: Shape 8"/>
          <p:cNvSpPr>
            <a:spLocks/>
          </p:cNvSpPr>
          <p:nvPr/>
        </p:nvSpPr>
        <p:spPr bwMode="auto">
          <a:xfrm>
            <a:off x="3837301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2439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Freeform: Shape 11"/>
          <p:cNvSpPr>
            <a:spLocks/>
          </p:cNvSpPr>
          <p:nvPr/>
        </p:nvSpPr>
        <p:spPr bwMode="auto">
          <a:xfrm>
            <a:off x="6122298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511828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cxnSp>
        <p:nvCxnSpPr>
          <p:cNvPr id="12" name="Straight Connector 7"/>
          <p:cNvCxnSpPr/>
          <p:nvPr/>
        </p:nvCxnSpPr>
        <p:spPr>
          <a:xfrm flipV="1">
            <a:off x="2167674" y="1788663"/>
            <a:ext cx="0" cy="422023"/>
          </a:xfrm>
          <a:prstGeom prst="line">
            <a:avLst/>
          </a:prstGeom>
          <a:ln w="0">
            <a:solidFill>
              <a:srgbClr val="7F7F7F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/>
          <p:nvPr/>
        </p:nvCxnSpPr>
        <p:spPr>
          <a:xfrm flipV="1">
            <a:off x="4454616" y="1788663"/>
            <a:ext cx="0" cy="422023"/>
          </a:xfrm>
          <a:prstGeom prst="line">
            <a:avLst/>
          </a:prstGeom>
          <a:ln w="0">
            <a:solidFill>
              <a:schemeClr val="accent3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34005" y="1788663"/>
            <a:ext cx="0" cy="422023"/>
          </a:xfrm>
          <a:prstGeom prst="line">
            <a:avLst/>
          </a:prstGeom>
          <a:ln w="0">
            <a:solidFill>
              <a:schemeClr val="accent5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/>
          <p:cNvSpPr>
            <a:spLocks/>
          </p:cNvSpPr>
          <p:nvPr/>
        </p:nvSpPr>
        <p:spPr bwMode="auto">
          <a:xfrm>
            <a:off x="2694803" y="2406242"/>
            <a:ext cx="1274763" cy="641349"/>
          </a:xfrm>
          <a:custGeom>
            <a:avLst/>
            <a:gdLst>
              <a:gd name="T0" fmla="*/ 141 w 803"/>
              <a:gd name="T1" fmla="*/ 404 h 404"/>
              <a:gd name="T2" fmla="*/ 402 w 803"/>
              <a:gd name="T3" fmla="*/ 141 h 404"/>
              <a:gd name="T4" fmla="*/ 663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1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1" y="404"/>
                </a:moveTo>
                <a:lnTo>
                  <a:pt x="402" y="141"/>
                </a:lnTo>
                <a:lnTo>
                  <a:pt x="663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1" y="4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07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Freeform: Shape 17"/>
          <p:cNvSpPr>
            <a:spLocks/>
          </p:cNvSpPr>
          <p:nvPr/>
        </p:nvSpPr>
        <p:spPr bwMode="auto">
          <a:xfrm>
            <a:off x="4979800" y="2406242"/>
            <a:ext cx="1274763" cy="641349"/>
          </a:xfrm>
          <a:custGeom>
            <a:avLst/>
            <a:gdLst>
              <a:gd name="T0" fmla="*/ 140 w 803"/>
              <a:gd name="T1" fmla="*/ 404 h 404"/>
              <a:gd name="T2" fmla="*/ 402 w 803"/>
              <a:gd name="T3" fmla="*/ 141 h 404"/>
              <a:gd name="T4" fmla="*/ 662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0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0" y="404"/>
                </a:moveTo>
                <a:lnTo>
                  <a:pt x="402" y="141"/>
                </a:lnTo>
                <a:lnTo>
                  <a:pt x="662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0" y="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7142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19" name="Straight Connector 16"/>
          <p:cNvCxnSpPr/>
          <p:nvPr/>
        </p:nvCxnSpPr>
        <p:spPr>
          <a:xfrm flipV="1">
            <a:off x="3334379" y="3269644"/>
            <a:ext cx="0" cy="407863"/>
          </a:xfrm>
          <a:prstGeom prst="line">
            <a:avLst/>
          </a:prstGeom>
          <a:ln w="0">
            <a:solidFill>
              <a:schemeClr val="accent2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25118" y="3269644"/>
            <a:ext cx="0" cy="407863"/>
          </a:xfrm>
          <a:prstGeom prst="line">
            <a:avLst/>
          </a:prstGeom>
          <a:ln w="0">
            <a:solidFill>
              <a:schemeClr val="accent4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/>
          <p:cNvSpPr>
            <a:spLocks/>
          </p:cNvSpPr>
          <p:nvPr/>
        </p:nvSpPr>
        <p:spPr bwMode="auto">
          <a:xfrm>
            <a:off x="7264797" y="2406242"/>
            <a:ext cx="1339851" cy="641349"/>
          </a:xfrm>
          <a:custGeom>
            <a:avLst/>
            <a:gdLst>
              <a:gd name="T0" fmla="*/ 643 w 844"/>
              <a:gd name="T1" fmla="*/ 0 h 404"/>
              <a:gd name="T2" fmla="*/ 517 w 844"/>
              <a:gd name="T3" fmla="*/ 0 h 404"/>
              <a:gd name="T4" fmla="*/ 402 w 844"/>
              <a:gd name="T5" fmla="*/ 0 h 404"/>
              <a:gd name="T6" fmla="*/ 402 w 844"/>
              <a:gd name="T7" fmla="*/ 0 h 404"/>
              <a:gd name="T8" fmla="*/ 402 w 844"/>
              <a:gd name="T9" fmla="*/ 0 h 404"/>
              <a:gd name="T10" fmla="*/ 0 w 844"/>
              <a:gd name="T11" fmla="*/ 404 h 404"/>
              <a:gd name="T12" fmla="*/ 402 w 844"/>
              <a:gd name="T13" fmla="*/ 404 h 404"/>
              <a:gd name="T14" fmla="*/ 517 w 844"/>
              <a:gd name="T15" fmla="*/ 404 h 404"/>
              <a:gd name="T16" fmla="*/ 643 w 844"/>
              <a:gd name="T17" fmla="*/ 404 h 404"/>
              <a:gd name="T18" fmla="*/ 844 w 844"/>
              <a:gd name="T19" fmla="*/ 202 h 404"/>
              <a:gd name="T20" fmla="*/ 844 w 844"/>
              <a:gd name="T21" fmla="*/ 202 h 404"/>
              <a:gd name="T22" fmla="*/ 844 w 844"/>
              <a:gd name="T23" fmla="*/ 202 h 404"/>
              <a:gd name="T24" fmla="*/ 643 w 844"/>
              <a:gd name="T25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4" h="404">
                <a:moveTo>
                  <a:pt x="643" y="0"/>
                </a:moveTo>
                <a:lnTo>
                  <a:pt x="517" y="0"/>
                </a:lnTo>
                <a:lnTo>
                  <a:pt x="402" y="0"/>
                </a:lnTo>
                <a:lnTo>
                  <a:pt x="402" y="0"/>
                </a:lnTo>
                <a:lnTo>
                  <a:pt x="402" y="0"/>
                </a:lnTo>
                <a:lnTo>
                  <a:pt x="0" y="404"/>
                </a:lnTo>
                <a:lnTo>
                  <a:pt x="402" y="404"/>
                </a:lnTo>
                <a:lnTo>
                  <a:pt x="517" y="404"/>
                </a:lnTo>
                <a:lnTo>
                  <a:pt x="643" y="404"/>
                </a:lnTo>
                <a:lnTo>
                  <a:pt x="844" y="202"/>
                </a:lnTo>
                <a:lnTo>
                  <a:pt x="844" y="202"/>
                </a:lnTo>
                <a:lnTo>
                  <a:pt x="844" y="202"/>
                </a:lnTo>
                <a:lnTo>
                  <a:pt x="64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D6C0244-609C-4515-8310-64122E7C6D97}"/>
              </a:ext>
            </a:extLst>
          </p:cNvPr>
          <p:cNvSpPr/>
          <p:nvPr/>
        </p:nvSpPr>
        <p:spPr>
          <a:xfrm>
            <a:off x="1023275" y="1060576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29F0425-D103-4181-B53D-17A0E1FFFDDB}"/>
              </a:ext>
            </a:extLst>
          </p:cNvPr>
          <p:cNvSpPr/>
          <p:nvPr/>
        </p:nvSpPr>
        <p:spPr>
          <a:xfrm>
            <a:off x="2317999" y="3614113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E5989B2-134A-496A-AFDB-FF3DA95A32F6}"/>
              </a:ext>
            </a:extLst>
          </p:cNvPr>
          <p:cNvSpPr/>
          <p:nvPr/>
        </p:nvSpPr>
        <p:spPr>
          <a:xfrm>
            <a:off x="3963826" y="1008772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B28CAF3-8235-4B7F-B47A-E5E5A98281E1}"/>
              </a:ext>
            </a:extLst>
          </p:cNvPr>
          <p:cNvSpPr/>
          <p:nvPr/>
        </p:nvSpPr>
        <p:spPr>
          <a:xfrm>
            <a:off x="4950593" y="3689662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C8504AA-FB52-4FEA-AE7F-F97155ED8A32}"/>
              </a:ext>
            </a:extLst>
          </p:cNvPr>
          <p:cNvSpPr/>
          <p:nvPr/>
        </p:nvSpPr>
        <p:spPr>
          <a:xfrm>
            <a:off x="6311903" y="1091488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5B42A9A-9E7D-4A93-92B6-B6E5A877B9D7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22372DF-B22D-45D6-8A15-D51C363CDE26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0A0E2D5-449D-4D47-8427-5E60804CE005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056076B-025C-4B3F-AA3B-55651D48B679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DFE85FC-1070-4F93-B572-13AF1B85026E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1" name="连接符: 肘形 30">
              <a:extLst>
                <a:ext uri="{FF2B5EF4-FFF2-40B4-BE49-F238E27FC236}">
                  <a16:creationId xmlns:a16="http://schemas.microsoft.com/office/drawing/2014/main" id="{5A45D3FB-29DD-4E7C-9ABC-1E73EFB21FBA}"/>
                </a:ext>
              </a:extLst>
            </p:cNvPr>
            <p:cNvCxnSpPr>
              <a:stCxn id="30" idx="2"/>
              <a:endCxn id="30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7C27B4B5-C420-4781-8DFC-2B54A8BE2E0E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3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5" grpId="0" animBg="1"/>
      <p:bldP spid="16" grpId="0"/>
      <p:bldP spid="17" grpId="0" animBg="1"/>
      <p:bldP spid="18" grpId="0"/>
      <p:bldP spid="21" grpId="0" animBg="1"/>
      <p:bldP spid="38" grpId="0"/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23645" y="1221600"/>
            <a:ext cx="3096711" cy="2989704"/>
            <a:chOff x="4031526" y="1829045"/>
            <a:chExt cx="4128948" cy="3986272"/>
          </a:xfrm>
        </p:grpSpPr>
        <p:sp>
          <p:nvSpPr>
            <p:cNvPr id="17" name="Circle: Hollow 1"/>
            <p:cNvSpPr/>
            <p:nvPr/>
          </p:nvSpPr>
          <p:spPr>
            <a:xfrm>
              <a:off x="4349194" y="2115618"/>
              <a:ext cx="3493613" cy="3493613"/>
            </a:xfrm>
            <a:prstGeom prst="donut">
              <a:avLst>
                <a:gd name="adj" fmla="val 2714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3"/>
            <p:cNvSpPr/>
            <p:nvPr/>
          </p:nvSpPr>
          <p:spPr>
            <a:xfrm rot="18900000">
              <a:off x="4031527" y="1829045"/>
              <a:ext cx="1768367" cy="176836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6"/>
            <p:cNvSpPr/>
            <p:nvPr/>
          </p:nvSpPr>
          <p:spPr>
            <a:xfrm rot="18900000">
              <a:off x="6392107" y="1829045"/>
              <a:ext cx="1768367" cy="176836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Oval 9"/>
            <p:cNvSpPr/>
            <p:nvPr/>
          </p:nvSpPr>
          <p:spPr>
            <a:xfrm rot="18900000">
              <a:off x="4031526" y="4046949"/>
              <a:ext cx="1768367" cy="176836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2"/>
            <p:cNvSpPr/>
            <p:nvPr/>
          </p:nvSpPr>
          <p:spPr>
            <a:xfrm rot="18900000">
              <a:off x="6392107" y="4046950"/>
              <a:ext cx="1768367" cy="176836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6"/>
            <p:cNvSpPr>
              <a:spLocks/>
            </p:cNvSpPr>
            <p:nvPr/>
          </p:nvSpPr>
          <p:spPr bwMode="auto">
            <a:xfrm>
              <a:off x="6959688" y="2367970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7"/>
            <p:cNvSpPr>
              <a:spLocks/>
            </p:cNvSpPr>
            <p:nvPr/>
          </p:nvSpPr>
          <p:spPr bwMode="auto">
            <a:xfrm>
              <a:off x="6959689" y="4604289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8"/>
            <p:cNvSpPr>
              <a:spLocks/>
            </p:cNvSpPr>
            <p:nvPr/>
          </p:nvSpPr>
          <p:spPr bwMode="auto">
            <a:xfrm>
              <a:off x="4607307" y="2367970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9"/>
            <p:cNvSpPr>
              <a:spLocks/>
            </p:cNvSpPr>
            <p:nvPr/>
          </p:nvSpPr>
          <p:spPr bwMode="auto">
            <a:xfrm>
              <a:off x="4599107" y="4610102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141FE277-4591-4BC3-A958-E390B884F11B}"/>
              </a:ext>
            </a:extLst>
          </p:cNvPr>
          <p:cNvSpPr/>
          <p:nvPr/>
        </p:nvSpPr>
        <p:spPr>
          <a:xfrm>
            <a:off x="1293849" y="1540079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5EEBC6F-B618-4250-AB7B-960B3079A94A}"/>
              </a:ext>
            </a:extLst>
          </p:cNvPr>
          <p:cNvSpPr/>
          <p:nvPr/>
        </p:nvSpPr>
        <p:spPr>
          <a:xfrm>
            <a:off x="6289835" y="1561571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7507E2F-E184-41DE-8F80-8B92A7ED042B}"/>
              </a:ext>
            </a:extLst>
          </p:cNvPr>
          <p:cNvSpPr/>
          <p:nvPr/>
        </p:nvSpPr>
        <p:spPr>
          <a:xfrm>
            <a:off x="1293849" y="3196314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787B82B-0875-4904-B688-FC3BC99248D2}"/>
              </a:ext>
            </a:extLst>
          </p:cNvPr>
          <p:cNvSpPr/>
          <p:nvPr/>
        </p:nvSpPr>
        <p:spPr>
          <a:xfrm>
            <a:off x="6289835" y="3217806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6B1429D-E1D4-43B8-BE53-38A1379F3185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38C41C7-7B19-46A1-983B-37602EFD11F2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CADA8B4-7784-423F-B810-166BF11B0A44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86E3F8B-5E73-4303-ACEE-4D74BD1CFCE7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85288D1-D9FE-4C8E-87C2-24D656B22D59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5" name="连接符: 肘形 34">
              <a:extLst>
                <a:ext uri="{FF2B5EF4-FFF2-40B4-BE49-F238E27FC236}">
                  <a16:creationId xmlns:a16="http://schemas.microsoft.com/office/drawing/2014/main" id="{81E82307-4680-46F7-92DC-DF6F17C46A14}"/>
                </a:ext>
              </a:extLst>
            </p:cNvPr>
            <p:cNvCxnSpPr>
              <a:stCxn id="34" idx="2"/>
              <a:endCxn id="34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5142DBCC-7B6F-48D3-88DB-92D31C3BF4E5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6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b6b2a64-4832-4a49-972c-a93d3e9b3988"/>
          <p:cNvGrpSpPr>
            <a:grpSpLocks noChangeAspect="1"/>
          </p:cNvGrpSpPr>
          <p:nvPr/>
        </p:nvGrpSpPr>
        <p:grpSpPr>
          <a:xfrm>
            <a:off x="736248" y="1350705"/>
            <a:ext cx="7631465" cy="3106995"/>
            <a:chOff x="981664" y="1800940"/>
            <a:chExt cx="10175287" cy="4142660"/>
          </a:xfrm>
        </p:grpSpPr>
        <p:sp>
          <p:nvSpPr>
            <p:cNvPr id="4" name="Straight Connector 1"/>
            <p:cNvSpPr>
              <a:spLocks/>
            </p:cNvSpPr>
            <p:nvPr/>
          </p:nvSpPr>
          <p:spPr bwMode="auto">
            <a:xfrm>
              <a:off x="1320800" y="5010150"/>
              <a:ext cx="9833769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Straight Connector 2"/>
            <p:cNvSpPr>
              <a:spLocks/>
            </p:cNvSpPr>
            <p:nvPr/>
          </p:nvSpPr>
          <p:spPr bwMode="auto">
            <a:xfrm>
              <a:off x="1322388" y="43497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Straight Connector 3"/>
            <p:cNvSpPr>
              <a:spLocks/>
            </p:cNvSpPr>
            <p:nvPr/>
          </p:nvSpPr>
          <p:spPr bwMode="auto">
            <a:xfrm>
              <a:off x="1322388" y="36512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Straight Connector 4"/>
            <p:cNvSpPr>
              <a:spLocks/>
            </p:cNvSpPr>
            <p:nvPr/>
          </p:nvSpPr>
          <p:spPr bwMode="auto">
            <a:xfrm>
              <a:off x="1322388" y="29400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Straight Connector 5"/>
            <p:cNvSpPr>
              <a:spLocks/>
            </p:cNvSpPr>
            <p:nvPr/>
          </p:nvSpPr>
          <p:spPr bwMode="auto">
            <a:xfrm>
              <a:off x="1322388" y="22415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6"/>
            <p:cNvSpPr>
              <a:spLocks/>
            </p:cNvSpPr>
            <p:nvPr/>
          </p:nvSpPr>
          <p:spPr bwMode="auto">
            <a:xfrm>
              <a:off x="1329532" y="2198688"/>
              <a:ext cx="9821863" cy="3194050"/>
            </a:xfrm>
            <a:custGeom>
              <a:avLst/>
              <a:gdLst>
                <a:gd name="T0" fmla="*/ 2147483647 w 21501"/>
                <a:gd name="T1" fmla="*/ 0 h 21600"/>
                <a:gd name="T2" fmla="*/ 2147483647 w 21501"/>
                <a:gd name="T3" fmla="*/ 2147483647 h 21600"/>
                <a:gd name="T4" fmla="*/ 2147483647 w 21501"/>
                <a:gd name="T5" fmla="*/ 2147483647 h 21600"/>
                <a:gd name="T6" fmla="*/ 2147483647 w 21501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1" h="21600">
                  <a:moveTo>
                    <a:pt x="2" y="0"/>
                  </a:moveTo>
                  <a:lnTo>
                    <a:pt x="2" y="18531"/>
                  </a:lnTo>
                  <a:cubicBezTo>
                    <a:pt x="2" y="18531"/>
                    <a:pt x="-99" y="21600"/>
                    <a:pt x="1080" y="21600"/>
                  </a:cubicBezTo>
                  <a:cubicBezTo>
                    <a:pt x="2260" y="21600"/>
                    <a:pt x="21501" y="21585"/>
                    <a:pt x="21501" y="21585"/>
                  </a:cubicBezTo>
                </a:path>
              </a:pathLst>
            </a:custGeom>
            <a:noFill/>
            <a:ln w="254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1029358" y="4906276"/>
              <a:ext cx="19236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1029755" y="4245876"/>
              <a:ext cx="19236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1029755" y="3585476"/>
              <a:ext cx="19236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1029755" y="2925076"/>
              <a:ext cx="19236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  <a:cs typeface="+mn-ea"/>
                  <a:sym typeface="+mn-lt"/>
                </a:rPr>
                <a:t>80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981664" y="2264676"/>
              <a:ext cx="288542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  <a:cs typeface="+mn-ea"/>
                  <a:sym typeface="+mn-lt"/>
                </a:rPr>
                <a:t>100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1321594" y="1800940"/>
              <a:ext cx="12311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600">
                  <a:solidFill>
                    <a:srgbClr val="495869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Rectangle: Rounded Corners 13"/>
            <p:cNvSpPr>
              <a:spLocks/>
            </p:cNvSpPr>
            <p:nvPr/>
          </p:nvSpPr>
          <p:spPr bwMode="auto">
            <a:xfrm>
              <a:off x="18288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Rectangle: Rounded Corners 14"/>
            <p:cNvSpPr>
              <a:spLocks/>
            </p:cNvSpPr>
            <p:nvPr/>
          </p:nvSpPr>
          <p:spPr bwMode="auto">
            <a:xfrm>
              <a:off x="28321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Rectangle: Rounded Corners 15"/>
            <p:cNvSpPr>
              <a:spLocks/>
            </p:cNvSpPr>
            <p:nvPr/>
          </p:nvSpPr>
          <p:spPr bwMode="auto">
            <a:xfrm>
              <a:off x="38608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: Rounded Corners 16"/>
            <p:cNvSpPr>
              <a:spLocks/>
            </p:cNvSpPr>
            <p:nvPr/>
          </p:nvSpPr>
          <p:spPr bwMode="auto">
            <a:xfrm>
              <a:off x="48768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: Rounded Corners 17"/>
            <p:cNvSpPr>
              <a:spLocks/>
            </p:cNvSpPr>
            <p:nvPr/>
          </p:nvSpPr>
          <p:spPr bwMode="auto">
            <a:xfrm>
              <a:off x="589915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: Rounded Corners 18"/>
            <p:cNvSpPr>
              <a:spLocks/>
            </p:cNvSpPr>
            <p:nvPr/>
          </p:nvSpPr>
          <p:spPr bwMode="auto">
            <a:xfrm>
              <a:off x="6896100" y="2206625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9"/>
            <p:cNvSpPr>
              <a:spLocks/>
            </p:cNvSpPr>
            <p:nvPr/>
          </p:nvSpPr>
          <p:spPr bwMode="auto">
            <a:xfrm>
              <a:off x="1885950" y="3968750"/>
              <a:ext cx="520700" cy="520700"/>
            </a:xfrm>
            <a:prstGeom prst="ellipse">
              <a:avLst/>
            </a:prstGeom>
            <a:solidFill>
              <a:srgbClr val="AFB6BA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Rectangle: Rounded Corners 20"/>
            <p:cNvSpPr>
              <a:spLocks/>
            </p:cNvSpPr>
            <p:nvPr/>
          </p:nvSpPr>
          <p:spPr bwMode="auto">
            <a:xfrm>
              <a:off x="2120900" y="4140200"/>
              <a:ext cx="57150" cy="1111250"/>
            </a:xfrm>
            <a:prstGeom prst="roundRect">
              <a:avLst>
                <a:gd name="adj" fmla="val 50000"/>
              </a:avLst>
            </a:prstGeom>
            <a:solidFill>
              <a:srgbClr val="AFB6BA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1"/>
            <p:cNvSpPr>
              <a:spLocks/>
            </p:cNvSpPr>
            <p:nvPr/>
          </p:nvSpPr>
          <p:spPr bwMode="auto">
            <a:xfrm>
              <a:off x="2082800" y="5327650"/>
              <a:ext cx="139700" cy="139700"/>
            </a:xfrm>
            <a:prstGeom prst="ellipse">
              <a:avLst/>
            </a:prstGeom>
            <a:solidFill>
              <a:srgbClr val="AFB6BA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22"/>
            <p:cNvSpPr>
              <a:spLocks/>
            </p:cNvSpPr>
            <p:nvPr/>
          </p:nvSpPr>
          <p:spPr bwMode="auto">
            <a:xfrm>
              <a:off x="2882900" y="3543300"/>
              <a:ext cx="520700" cy="520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Rectangle: Rounded Corners 23"/>
            <p:cNvSpPr>
              <a:spLocks/>
            </p:cNvSpPr>
            <p:nvPr/>
          </p:nvSpPr>
          <p:spPr bwMode="auto">
            <a:xfrm>
              <a:off x="3117850" y="3740150"/>
              <a:ext cx="57150" cy="1511300"/>
            </a:xfrm>
            <a:prstGeom prst="roundRect">
              <a:avLst>
                <a:gd name="adj" fmla="val 50000"/>
              </a:avLst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24"/>
            <p:cNvSpPr>
              <a:spLocks/>
            </p:cNvSpPr>
            <p:nvPr/>
          </p:nvSpPr>
          <p:spPr bwMode="auto">
            <a:xfrm>
              <a:off x="3079750" y="5327650"/>
              <a:ext cx="139700" cy="139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5"/>
            <p:cNvSpPr>
              <a:spLocks/>
            </p:cNvSpPr>
            <p:nvPr/>
          </p:nvSpPr>
          <p:spPr bwMode="auto">
            <a:xfrm>
              <a:off x="3924300" y="3873500"/>
              <a:ext cx="520700" cy="520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Rectangle: Rounded Corners 26"/>
            <p:cNvSpPr>
              <a:spLocks/>
            </p:cNvSpPr>
            <p:nvPr/>
          </p:nvSpPr>
          <p:spPr bwMode="auto">
            <a:xfrm>
              <a:off x="4159250" y="4019550"/>
              <a:ext cx="57150" cy="12382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27"/>
            <p:cNvSpPr>
              <a:spLocks/>
            </p:cNvSpPr>
            <p:nvPr/>
          </p:nvSpPr>
          <p:spPr bwMode="auto">
            <a:xfrm>
              <a:off x="4121150" y="5327650"/>
              <a:ext cx="139700" cy="139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Oval 28"/>
            <p:cNvSpPr>
              <a:spLocks/>
            </p:cNvSpPr>
            <p:nvPr/>
          </p:nvSpPr>
          <p:spPr bwMode="auto">
            <a:xfrm>
              <a:off x="4927600" y="3035300"/>
              <a:ext cx="520700" cy="520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Rectangle: Rounded Corners 29"/>
            <p:cNvSpPr>
              <a:spLocks/>
            </p:cNvSpPr>
            <p:nvPr/>
          </p:nvSpPr>
          <p:spPr bwMode="auto">
            <a:xfrm>
              <a:off x="5162550" y="3175000"/>
              <a:ext cx="57150" cy="20764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Oval 30"/>
            <p:cNvSpPr>
              <a:spLocks/>
            </p:cNvSpPr>
            <p:nvPr/>
          </p:nvSpPr>
          <p:spPr bwMode="auto">
            <a:xfrm>
              <a:off x="5124450" y="5327650"/>
              <a:ext cx="139700" cy="139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Oval 31"/>
            <p:cNvSpPr>
              <a:spLocks/>
            </p:cNvSpPr>
            <p:nvPr/>
          </p:nvSpPr>
          <p:spPr bwMode="auto">
            <a:xfrm>
              <a:off x="5962650" y="2609850"/>
              <a:ext cx="520700" cy="520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Rectangle: Rounded Corners 32"/>
            <p:cNvSpPr>
              <a:spLocks/>
            </p:cNvSpPr>
            <p:nvPr/>
          </p:nvSpPr>
          <p:spPr bwMode="auto">
            <a:xfrm>
              <a:off x="6197600" y="2876550"/>
              <a:ext cx="57150" cy="2374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Oval 33"/>
            <p:cNvSpPr>
              <a:spLocks/>
            </p:cNvSpPr>
            <p:nvPr/>
          </p:nvSpPr>
          <p:spPr bwMode="auto">
            <a:xfrm>
              <a:off x="6159500" y="5327650"/>
              <a:ext cx="139700" cy="139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34"/>
            <p:cNvSpPr>
              <a:spLocks/>
            </p:cNvSpPr>
            <p:nvPr/>
          </p:nvSpPr>
          <p:spPr bwMode="auto">
            <a:xfrm>
              <a:off x="6978650" y="3035300"/>
              <a:ext cx="520700" cy="520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Rectangle: Rounded Corners 35"/>
            <p:cNvSpPr>
              <a:spLocks/>
            </p:cNvSpPr>
            <p:nvPr/>
          </p:nvSpPr>
          <p:spPr bwMode="auto">
            <a:xfrm>
              <a:off x="7213600" y="3175000"/>
              <a:ext cx="57150" cy="2076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36"/>
            <p:cNvSpPr>
              <a:spLocks/>
            </p:cNvSpPr>
            <p:nvPr/>
          </p:nvSpPr>
          <p:spPr bwMode="auto">
            <a:xfrm>
              <a:off x="7175500" y="5327650"/>
              <a:ext cx="139700" cy="139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Rectangle 37"/>
            <p:cNvSpPr>
              <a:spLocks/>
            </p:cNvSpPr>
            <p:nvPr/>
          </p:nvSpPr>
          <p:spPr bwMode="auto">
            <a:xfrm>
              <a:off x="1962150" y="4118876"/>
              <a:ext cx="346249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l"/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42%</a:t>
              </a:r>
            </a:p>
          </p:txBody>
        </p:sp>
        <p:sp>
          <p:nvSpPr>
            <p:cNvPr id="41" name="Rectangle 38"/>
            <p:cNvSpPr>
              <a:spLocks/>
            </p:cNvSpPr>
            <p:nvPr/>
          </p:nvSpPr>
          <p:spPr bwMode="auto">
            <a:xfrm>
              <a:off x="2984810" y="368707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52%</a:t>
              </a:r>
            </a:p>
          </p:txBody>
        </p:sp>
        <p:sp>
          <p:nvSpPr>
            <p:cNvPr id="42" name="Rectangle 39"/>
            <p:cNvSpPr>
              <a:spLocks/>
            </p:cNvSpPr>
            <p:nvPr/>
          </p:nvSpPr>
          <p:spPr bwMode="auto">
            <a:xfrm>
              <a:off x="4032560" y="401727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46%</a:t>
              </a:r>
            </a:p>
          </p:txBody>
        </p:sp>
        <p:sp>
          <p:nvSpPr>
            <p:cNvPr id="43" name="Rectangle 40"/>
            <p:cNvSpPr>
              <a:spLocks/>
            </p:cNvSpPr>
            <p:nvPr/>
          </p:nvSpPr>
          <p:spPr bwMode="auto">
            <a:xfrm>
              <a:off x="5016810" y="317272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44" name="Rectangle 41"/>
            <p:cNvSpPr>
              <a:spLocks/>
            </p:cNvSpPr>
            <p:nvPr/>
          </p:nvSpPr>
          <p:spPr bwMode="auto">
            <a:xfrm>
              <a:off x="6051860" y="275997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88%</a:t>
              </a:r>
            </a:p>
          </p:txBody>
        </p:sp>
        <p:sp>
          <p:nvSpPr>
            <p:cNvPr id="45" name="Rectangle 42"/>
            <p:cNvSpPr>
              <a:spLocks/>
            </p:cNvSpPr>
            <p:nvPr/>
          </p:nvSpPr>
          <p:spPr bwMode="auto">
            <a:xfrm>
              <a:off x="7074210" y="317907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64%</a:t>
              </a:r>
            </a:p>
          </p:txBody>
        </p:sp>
        <p:sp>
          <p:nvSpPr>
            <p:cNvPr id="46" name="Rectangle 43"/>
            <p:cNvSpPr>
              <a:spLocks/>
            </p:cNvSpPr>
            <p:nvPr/>
          </p:nvSpPr>
          <p:spPr bwMode="auto">
            <a:xfrm>
              <a:off x="1758950" y="550545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Rectangle 44"/>
            <p:cNvSpPr>
              <a:spLocks/>
            </p:cNvSpPr>
            <p:nvPr/>
          </p:nvSpPr>
          <p:spPr bwMode="auto">
            <a:xfrm>
              <a:off x="2762250" y="550545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Rectangle 45"/>
            <p:cNvSpPr>
              <a:spLocks/>
            </p:cNvSpPr>
            <p:nvPr/>
          </p:nvSpPr>
          <p:spPr bwMode="auto">
            <a:xfrm>
              <a:off x="3797300" y="550545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9" name="Rectangle 46"/>
            <p:cNvSpPr>
              <a:spLocks/>
            </p:cNvSpPr>
            <p:nvPr/>
          </p:nvSpPr>
          <p:spPr bwMode="auto">
            <a:xfrm>
              <a:off x="4819650" y="550545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0" name="Rectangle 47"/>
            <p:cNvSpPr>
              <a:spLocks/>
            </p:cNvSpPr>
            <p:nvPr/>
          </p:nvSpPr>
          <p:spPr bwMode="auto">
            <a:xfrm>
              <a:off x="5835650" y="550545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1" name="Rectangle 48"/>
            <p:cNvSpPr>
              <a:spLocks/>
            </p:cNvSpPr>
            <p:nvPr/>
          </p:nvSpPr>
          <p:spPr bwMode="auto">
            <a:xfrm>
              <a:off x="6870700" y="550545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2" name="Rectangle: Rounded Corners 49"/>
            <p:cNvSpPr>
              <a:spLocks/>
            </p:cNvSpPr>
            <p:nvPr/>
          </p:nvSpPr>
          <p:spPr bwMode="auto">
            <a:xfrm>
              <a:off x="7962900" y="219075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Rectangle: Rounded Corners 50"/>
            <p:cNvSpPr>
              <a:spLocks/>
            </p:cNvSpPr>
            <p:nvPr/>
          </p:nvSpPr>
          <p:spPr bwMode="auto">
            <a:xfrm>
              <a:off x="8991600" y="219075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Rectangle: Rounded Corners 51"/>
            <p:cNvSpPr>
              <a:spLocks/>
            </p:cNvSpPr>
            <p:nvPr/>
          </p:nvSpPr>
          <p:spPr bwMode="auto">
            <a:xfrm>
              <a:off x="10007600" y="219075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Oval 52"/>
            <p:cNvSpPr>
              <a:spLocks/>
            </p:cNvSpPr>
            <p:nvPr/>
          </p:nvSpPr>
          <p:spPr bwMode="auto">
            <a:xfrm>
              <a:off x="8013700" y="3536950"/>
              <a:ext cx="520700" cy="520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Rectangle: Rounded Corners 53"/>
            <p:cNvSpPr>
              <a:spLocks/>
            </p:cNvSpPr>
            <p:nvPr/>
          </p:nvSpPr>
          <p:spPr bwMode="auto">
            <a:xfrm>
              <a:off x="8248650" y="3733800"/>
              <a:ext cx="57150" cy="1511300"/>
            </a:xfrm>
            <a:prstGeom prst="roundRect">
              <a:avLst>
                <a:gd name="adj" fmla="val 50000"/>
              </a:avLst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Oval 54"/>
            <p:cNvSpPr>
              <a:spLocks/>
            </p:cNvSpPr>
            <p:nvPr/>
          </p:nvSpPr>
          <p:spPr bwMode="auto">
            <a:xfrm>
              <a:off x="8210550" y="5321300"/>
              <a:ext cx="139700" cy="139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Oval 55"/>
            <p:cNvSpPr>
              <a:spLocks/>
            </p:cNvSpPr>
            <p:nvPr/>
          </p:nvSpPr>
          <p:spPr bwMode="auto">
            <a:xfrm>
              <a:off x="9055100" y="3867150"/>
              <a:ext cx="520700" cy="5207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Rectangle: Rounded Corners 56"/>
            <p:cNvSpPr>
              <a:spLocks/>
            </p:cNvSpPr>
            <p:nvPr/>
          </p:nvSpPr>
          <p:spPr bwMode="auto">
            <a:xfrm>
              <a:off x="9290050" y="4013200"/>
              <a:ext cx="57150" cy="123825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Oval 57"/>
            <p:cNvSpPr>
              <a:spLocks/>
            </p:cNvSpPr>
            <p:nvPr/>
          </p:nvSpPr>
          <p:spPr bwMode="auto">
            <a:xfrm>
              <a:off x="9251950" y="5321300"/>
              <a:ext cx="139700" cy="1397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Oval 58"/>
            <p:cNvSpPr>
              <a:spLocks/>
            </p:cNvSpPr>
            <p:nvPr/>
          </p:nvSpPr>
          <p:spPr bwMode="auto">
            <a:xfrm>
              <a:off x="10058400" y="3028950"/>
              <a:ext cx="520700" cy="520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Rectangle: Rounded Corners 59"/>
            <p:cNvSpPr>
              <a:spLocks/>
            </p:cNvSpPr>
            <p:nvPr/>
          </p:nvSpPr>
          <p:spPr bwMode="auto">
            <a:xfrm>
              <a:off x="10293350" y="3168650"/>
              <a:ext cx="57150" cy="20764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Oval 60"/>
            <p:cNvSpPr>
              <a:spLocks/>
            </p:cNvSpPr>
            <p:nvPr/>
          </p:nvSpPr>
          <p:spPr bwMode="auto">
            <a:xfrm>
              <a:off x="10255250" y="5321300"/>
              <a:ext cx="139700" cy="139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Rectangle 61"/>
            <p:cNvSpPr>
              <a:spLocks/>
            </p:cNvSpPr>
            <p:nvPr/>
          </p:nvSpPr>
          <p:spPr bwMode="auto">
            <a:xfrm>
              <a:off x="8115610" y="368072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52%</a:t>
              </a:r>
            </a:p>
          </p:txBody>
        </p:sp>
        <p:sp>
          <p:nvSpPr>
            <p:cNvPr id="65" name="Rectangle 62"/>
            <p:cNvSpPr>
              <a:spLocks/>
            </p:cNvSpPr>
            <p:nvPr/>
          </p:nvSpPr>
          <p:spPr bwMode="auto">
            <a:xfrm>
              <a:off x="9163360" y="401092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46%</a:t>
              </a:r>
            </a:p>
          </p:txBody>
        </p:sp>
        <p:sp>
          <p:nvSpPr>
            <p:cNvPr id="66" name="Rectangle 63"/>
            <p:cNvSpPr>
              <a:spLocks/>
            </p:cNvSpPr>
            <p:nvPr/>
          </p:nvSpPr>
          <p:spPr bwMode="auto">
            <a:xfrm>
              <a:off x="10147610" y="3166376"/>
              <a:ext cx="34625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67" name="Rectangle 64"/>
            <p:cNvSpPr>
              <a:spLocks/>
            </p:cNvSpPr>
            <p:nvPr/>
          </p:nvSpPr>
          <p:spPr bwMode="auto">
            <a:xfrm>
              <a:off x="7893050" y="549910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8" name="Rectangle 65"/>
            <p:cNvSpPr>
              <a:spLocks/>
            </p:cNvSpPr>
            <p:nvPr/>
          </p:nvSpPr>
          <p:spPr bwMode="auto">
            <a:xfrm>
              <a:off x="8928100" y="549910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9" name="Rectangle 66"/>
            <p:cNvSpPr>
              <a:spLocks/>
            </p:cNvSpPr>
            <p:nvPr/>
          </p:nvSpPr>
          <p:spPr bwMode="auto">
            <a:xfrm>
              <a:off x="9950450" y="5499100"/>
              <a:ext cx="7810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FEEB64C-8D1E-43AF-9D4D-9B2CFAB2EC58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9B5DDADF-65EC-480C-8443-F57964666860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C6E5A003-B70F-4B4D-B89D-69EB5C982513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979256DD-05C6-49F3-8050-F90A3F5255BE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6473F341-B30D-4369-A830-BA9CF202F5CA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76" name="连接符: 肘形 75">
              <a:extLst>
                <a:ext uri="{FF2B5EF4-FFF2-40B4-BE49-F238E27FC236}">
                  <a16:creationId xmlns:a16="http://schemas.microsoft.com/office/drawing/2014/main" id="{62405BDD-54D4-419D-9AE5-407134558D5B}"/>
                </a:ext>
              </a:extLst>
            </p:cNvPr>
            <p:cNvCxnSpPr>
              <a:stCxn id="75" idx="2"/>
              <a:endCxn id="7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85FED56B-6F55-43F4-839C-E09A459D3CCD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1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4464f05-f625-4321-b895-1bf70c7eb556"/>
          <p:cNvGrpSpPr>
            <a:grpSpLocks noChangeAspect="1"/>
          </p:cNvGrpSpPr>
          <p:nvPr/>
        </p:nvGrpSpPr>
        <p:grpSpPr>
          <a:xfrm>
            <a:off x="521170" y="1592434"/>
            <a:ext cx="8047435" cy="2969419"/>
            <a:chOff x="694894" y="2123246"/>
            <a:chExt cx="10729913" cy="3959225"/>
          </a:xfrm>
        </p:grpSpPr>
        <p:grpSp>
          <p:nvGrpSpPr>
            <p:cNvPr id="4" name="组合 3"/>
            <p:cNvGrpSpPr/>
            <p:nvPr/>
          </p:nvGrpSpPr>
          <p:grpSpPr>
            <a:xfrm>
              <a:off x="694894" y="2123246"/>
              <a:ext cx="10729913" cy="3959225"/>
              <a:chOff x="730250" y="2428875"/>
              <a:chExt cx="10729913" cy="395922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996986" y="2428875"/>
                <a:ext cx="6198028" cy="3022800"/>
                <a:chOff x="2525905" y="2179178"/>
                <a:chExt cx="3073408" cy="1498912"/>
              </a:xfrm>
            </p:grpSpPr>
            <p:sp>
              <p:nvSpPr>
                <p:cNvPr id="29" name="任意多边形: 形状 28"/>
                <p:cNvSpPr/>
                <p:nvPr/>
              </p:nvSpPr>
              <p:spPr>
                <a:xfrm>
                  <a:off x="2650085" y="2303359"/>
                  <a:ext cx="2825048" cy="1374731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2525905" y="2179178"/>
                  <a:ext cx="3073408" cy="1498911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" fmla="*/ 1536704 w 3073408"/>
                    <a:gd name="connsiteY0" fmla="*/ 0 h 1536704"/>
                    <a:gd name="connsiteX1" fmla="*/ 3065474 w 3073408"/>
                    <a:gd name="connsiteY1" fmla="*/ 1379585 h 1536704"/>
                    <a:gd name="connsiteX2" fmla="*/ 3073408 w 3073408"/>
                    <a:gd name="connsiteY2" fmla="*/ 1536703 h 1536704"/>
                    <a:gd name="connsiteX3" fmla="*/ 2949228 w 3073408"/>
                    <a:gd name="connsiteY3" fmla="*/ 1536703 h 1536704"/>
                    <a:gd name="connsiteX4" fmla="*/ 2949228 w 3073408"/>
                    <a:gd name="connsiteY4" fmla="*/ 1536704 h 1536704"/>
                    <a:gd name="connsiteX5" fmla="*/ 124180 w 3073408"/>
                    <a:gd name="connsiteY5" fmla="*/ 1536704 h 1536704"/>
                    <a:gd name="connsiteX6" fmla="*/ 124180 w 3073408"/>
                    <a:gd name="connsiteY6" fmla="*/ 1536703 h 1536704"/>
                    <a:gd name="connsiteX7" fmla="*/ 0 w 3073408"/>
                    <a:gd name="connsiteY7" fmla="*/ 1536703 h 1536704"/>
                    <a:gd name="connsiteX8" fmla="*/ 7934 w 3073408"/>
                    <a:gd name="connsiteY8" fmla="*/ 1379585 h 1536704"/>
                    <a:gd name="connsiteX9" fmla="*/ 1536704 w 3073408"/>
                    <a:gd name="connsiteY9" fmla="*/ 0 h 153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  <a:alpha val="48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108361" y="2970282"/>
                <a:ext cx="3975278" cy="3417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6858182" y="3946565"/>
                <a:ext cx="3073408" cy="1505110"/>
                <a:chOff x="2525905" y="2179178"/>
                <a:chExt cx="3073408" cy="1536704"/>
              </a:xfrm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2650085" y="2303359"/>
                  <a:ext cx="2825048" cy="1412523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2525905" y="2179178"/>
                  <a:ext cx="3073408" cy="1536704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" fmla="*/ 1536704 w 3073408"/>
                    <a:gd name="connsiteY0" fmla="*/ 0 h 1536704"/>
                    <a:gd name="connsiteX1" fmla="*/ 3065474 w 3073408"/>
                    <a:gd name="connsiteY1" fmla="*/ 1379585 h 1536704"/>
                    <a:gd name="connsiteX2" fmla="*/ 3073408 w 3073408"/>
                    <a:gd name="connsiteY2" fmla="*/ 1536703 h 1536704"/>
                    <a:gd name="connsiteX3" fmla="*/ 2949228 w 3073408"/>
                    <a:gd name="connsiteY3" fmla="*/ 1536703 h 1536704"/>
                    <a:gd name="connsiteX4" fmla="*/ 2949228 w 3073408"/>
                    <a:gd name="connsiteY4" fmla="*/ 1536704 h 1536704"/>
                    <a:gd name="connsiteX5" fmla="*/ 124180 w 3073408"/>
                    <a:gd name="connsiteY5" fmla="*/ 1536704 h 1536704"/>
                    <a:gd name="connsiteX6" fmla="*/ 124180 w 3073408"/>
                    <a:gd name="connsiteY6" fmla="*/ 1536703 h 1536704"/>
                    <a:gd name="connsiteX7" fmla="*/ 0 w 3073408"/>
                    <a:gd name="connsiteY7" fmla="*/ 1536703 h 1536704"/>
                    <a:gd name="connsiteX8" fmla="*/ 7934 w 3073408"/>
                    <a:gd name="connsiteY8" fmla="*/ 1379585 h 1536704"/>
                    <a:gd name="connsiteX9" fmla="*/ 1536704 w 3073408"/>
                    <a:gd name="connsiteY9" fmla="*/ 0 h 153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592037" y="3946565"/>
                <a:ext cx="3073408" cy="1505110"/>
                <a:chOff x="2525905" y="2179178"/>
                <a:chExt cx="3073408" cy="1536704"/>
              </a:xfrm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2650085" y="2303359"/>
                  <a:ext cx="2825048" cy="1412523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2525905" y="2179178"/>
                  <a:ext cx="3073408" cy="1536704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" fmla="*/ 1536704 w 3073408"/>
                    <a:gd name="connsiteY0" fmla="*/ 0 h 1536704"/>
                    <a:gd name="connsiteX1" fmla="*/ 3065474 w 3073408"/>
                    <a:gd name="connsiteY1" fmla="*/ 1379585 h 1536704"/>
                    <a:gd name="connsiteX2" fmla="*/ 3073408 w 3073408"/>
                    <a:gd name="connsiteY2" fmla="*/ 1536703 h 1536704"/>
                    <a:gd name="connsiteX3" fmla="*/ 2949228 w 3073408"/>
                    <a:gd name="connsiteY3" fmla="*/ 1536703 h 1536704"/>
                    <a:gd name="connsiteX4" fmla="*/ 2949228 w 3073408"/>
                    <a:gd name="connsiteY4" fmla="*/ 1536704 h 1536704"/>
                    <a:gd name="connsiteX5" fmla="*/ 124180 w 3073408"/>
                    <a:gd name="connsiteY5" fmla="*/ 1536704 h 1536704"/>
                    <a:gd name="connsiteX6" fmla="*/ 124180 w 3073408"/>
                    <a:gd name="connsiteY6" fmla="*/ 1536703 h 1536704"/>
                    <a:gd name="connsiteX7" fmla="*/ 0 w 3073408"/>
                    <a:gd name="connsiteY7" fmla="*/ 1536703 h 1536704"/>
                    <a:gd name="connsiteX8" fmla="*/ 7934 w 3073408"/>
                    <a:gd name="connsiteY8" fmla="*/ 1379585 h 1536704"/>
                    <a:gd name="connsiteX9" fmla="*/ 1536704 w 3073408"/>
                    <a:gd name="connsiteY9" fmla="*/ 0 h 1536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706813" y="4222169"/>
                <a:ext cx="2852861" cy="1242171"/>
                <a:chOff x="2640681" y="2805953"/>
                <a:chExt cx="2852861" cy="1242171"/>
              </a:xfrm>
            </p:grpSpPr>
            <p:sp>
              <p:nvSpPr>
                <p:cNvPr id="20" name="任意多边形: 形状 19"/>
                <p:cNvSpPr>
                  <a:spLocks/>
                </p:cNvSpPr>
                <p:nvPr/>
              </p:nvSpPr>
              <p:spPr bwMode="auto">
                <a:xfrm>
                  <a:off x="4933416" y="3432164"/>
                  <a:ext cx="560126" cy="615958"/>
                </a:xfrm>
                <a:custGeom>
                  <a:avLst/>
                  <a:gdLst>
                    <a:gd name="T0" fmla="*/ 120 w 132"/>
                    <a:gd name="T1" fmla="*/ 119 h 145"/>
                    <a:gd name="T2" fmla="*/ 97 w 132"/>
                    <a:gd name="T3" fmla="*/ 108 h 145"/>
                    <a:gd name="T4" fmla="*/ 90 w 132"/>
                    <a:gd name="T5" fmla="*/ 103 h 145"/>
                    <a:gd name="T6" fmla="*/ 99 w 132"/>
                    <a:gd name="T7" fmla="*/ 105 h 145"/>
                    <a:gd name="T8" fmla="*/ 95 w 132"/>
                    <a:gd name="T9" fmla="*/ 91 h 145"/>
                    <a:gd name="T10" fmla="*/ 106 w 132"/>
                    <a:gd name="T11" fmla="*/ 97 h 145"/>
                    <a:gd name="T12" fmla="*/ 101 w 132"/>
                    <a:gd name="T13" fmla="*/ 84 h 145"/>
                    <a:gd name="T14" fmla="*/ 109 w 132"/>
                    <a:gd name="T15" fmla="*/ 89 h 145"/>
                    <a:gd name="T16" fmla="*/ 106 w 132"/>
                    <a:gd name="T17" fmla="*/ 75 h 145"/>
                    <a:gd name="T18" fmla="*/ 117 w 132"/>
                    <a:gd name="T19" fmla="*/ 75 h 145"/>
                    <a:gd name="T20" fmla="*/ 108 w 132"/>
                    <a:gd name="T21" fmla="*/ 65 h 145"/>
                    <a:gd name="T22" fmla="*/ 120 w 132"/>
                    <a:gd name="T23" fmla="*/ 60 h 145"/>
                    <a:gd name="T24" fmla="*/ 106 w 132"/>
                    <a:gd name="T25" fmla="*/ 41 h 145"/>
                    <a:gd name="T26" fmla="*/ 70 w 132"/>
                    <a:gd name="T27" fmla="*/ 0 h 145"/>
                    <a:gd name="T28" fmla="*/ 65 w 132"/>
                    <a:gd name="T29" fmla="*/ 0 h 145"/>
                    <a:gd name="T30" fmla="*/ 60 w 132"/>
                    <a:gd name="T31" fmla="*/ 0 h 145"/>
                    <a:gd name="T32" fmla="*/ 23 w 132"/>
                    <a:gd name="T33" fmla="*/ 41 h 145"/>
                    <a:gd name="T34" fmla="*/ 10 w 132"/>
                    <a:gd name="T35" fmla="*/ 60 h 145"/>
                    <a:gd name="T36" fmla="*/ 22 w 132"/>
                    <a:gd name="T37" fmla="*/ 65 h 145"/>
                    <a:gd name="T38" fmla="*/ 13 w 132"/>
                    <a:gd name="T39" fmla="*/ 75 h 145"/>
                    <a:gd name="T40" fmla="*/ 24 w 132"/>
                    <a:gd name="T41" fmla="*/ 75 h 145"/>
                    <a:gd name="T42" fmla="*/ 20 w 132"/>
                    <a:gd name="T43" fmla="*/ 89 h 145"/>
                    <a:gd name="T44" fmla="*/ 29 w 132"/>
                    <a:gd name="T45" fmla="*/ 84 h 145"/>
                    <a:gd name="T46" fmla="*/ 23 w 132"/>
                    <a:gd name="T47" fmla="*/ 97 h 145"/>
                    <a:gd name="T48" fmla="*/ 34 w 132"/>
                    <a:gd name="T49" fmla="*/ 91 h 145"/>
                    <a:gd name="T50" fmla="*/ 31 w 132"/>
                    <a:gd name="T51" fmla="*/ 105 h 145"/>
                    <a:gd name="T52" fmla="*/ 40 w 132"/>
                    <a:gd name="T53" fmla="*/ 103 h 145"/>
                    <a:gd name="T54" fmla="*/ 32 w 132"/>
                    <a:gd name="T55" fmla="*/ 108 h 145"/>
                    <a:gd name="T56" fmla="*/ 7 w 132"/>
                    <a:gd name="T57" fmla="*/ 117 h 145"/>
                    <a:gd name="T58" fmla="*/ 0 w 132"/>
                    <a:gd name="T59" fmla="*/ 121 h 145"/>
                    <a:gd name="T60" fmla="*/ 0 w 132"/>
                    <a:gd name="T61" fmla="*/ 145 h 145"/>
                    <a:gd name="T62" fmla="*/ 65 w 132"/>
                    <a:gd name="T63" fmla="*/ 145 h 145"/>
                    <a:gd name="T64" fmla="*/ 130 w 132"/>
                    <a:gd name="T65" fmla="*/ 145 h 145"/>
                    <a:gd name="T66" fmla="*/ 130 w 132"/>
                    <a:gd name="T67" fmla="*/ 130 h 145"/>
                    <a:gd name="T68" fmla="*/ 120 w 132"/>
                    <a:gd name="T69" fmla="*/ 11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2" h="145">
                      <a:moveTo>
                        <a:pt x="120" y="119"/>
                      </a:moveTo>
                      <a:cubicBezTo>
                        <a:pt x="112" y="115"/>
                        <a:pt x="105" y="111"/>
                        <a:pt x="97" y="108"/>
                      </a:cubicBezTo>
                      <a:cubicBezTo>
                        <a:pt x="94" y="107"/>
                        <a:pt x="91" y="105"/>
                        <a:pt x="90" y="103"/>
                      </a:cubicBezTo>
                      <a:cubicBezTo>
                        <a:pt x="92" y="104"/>
                        <a:pt x="95" y="105"/>
                        <a:pt x="99" y="105"/>
                      </a:cubicBezTo>
                      <a:cubicBezTo>
                        <a:pt x="97" y="100"/>
                        <a:pt x="96" y="95"/>
                        <a:pt x="95" y="91"/>
                      </a:cubicBezTo>
                      <a:cubicBezTo>
                        <a:pt x="98" y="94"/>
                        <a:pt x="102" y="96"/>
                        <a:pt x="106" y="97"/>
                      </a:cubicBezTo>
                      <a:cubicBezTo>
                        <a:pt x="104" y="93"/>
                        <a:pt x="102" y="88"/>
                        <a:pt x="101" y="84"/>
                      </a:cubicBezTo>
                      <a:cubicBezTo>
                        <a:pt x="103" y="86"/>
                        <a:pt x="106" y="88"/>
                        <a:pt x="109" y="89"/>
                      </a:cubicBezTo>
                      <a:cubicBezTo>
                        <a:pt x="107" y="84"/>
                        <a:pt x="106" y="79"/>
                        <a:pt x="106" y="75"/>
                      </a:cubicBezTo>
                      <a:cubicBezTo>
                        <a:pt x="109" y="76"/>
                        <a:pt x="113" y="75"/>
                        <a:pt x="117" y="75"/>
                      </a:cubicBezTo>
                      <a:cubicBezTo>
                        <a:pt x="113" y="71"/>
                        <a:pt x="110" y="68"/>
                        <a:pt x="108" y="65"/>
                      </a:cubicBezTo>
                      <a:cubicBezTo>
                        <a:pt x="111" y="64"/>
                        <a:pt x="115" y="63"/>
                        <a:pt x="120" y="60"/>
                      </a:cubicBezTo>
                      <a:cubicBezTo>
                        <a:pt x="112" y="57"/>
                        <a:pt x="108" y="49"/>
                        <a:pt x="106" y="41"/>
                      </a:cubicBezTo>
                      <a:cubicBezTo>
                        <a:pt x="104" y="19"/>
                        <a:pt x="90" y="2"/>
                        <a:pt x="70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39" y="2"/>
                        <a:pt x="26" y="19"/>
                        <a:pt x="23" y="41"/>
                      </a:cubicBezTo>
                      <a:cubicBezTo>
                        <a:pt x="21" y="49"/>
                        <a:pt x="18" y="57"/>
                        <a:pt x="10" y="60"/>
                      </a:cubicBezTo>
                      <a:cubicBezTo>
                        <a:pt x="14" y="63"/>
                        <a:pt x="18" y="64"/>
                        <a:pt x="22" y="65"/>
                      </a:cubicBezTo>
                      <a:cubicBezTo>
                        <a:pt x="20" y="68"/>
                        <a:pt x="17" y="71"/>
                        <a:pt x="13" y="75"/>
                      </a:cubicBezTo>
                      <a:cubicBezTo>
                        <a:pt x="16" y="75"/>
                        <a:pt x="20" y="76"/>
                        <a:pt x="24" y="75"/>
                      </a:cubicBezTo>
                      <a:cubicBezTo>
                        <a:pt x="23" y="79"/>
                        <a:pt x="22" y="84"/>
                        <a:pt x="20" y="89"/>
                      </a:cubicBezTo>
                      <a:cubicBezTo>
                        <a:pt x="23" y="88"/>
                        <a:pt x="26" y="86"/>
                        <a:pt x="29" y="84"/>
                      </a:cubicBezTo>
                      <a:cubicBezTo>
                        <a:pt x="27" y="88"/>
                        <a:pt x="25" y="93"/>
                        <a:pt x="23" y="97"/>
                      </a:cubicBezTo>
                      <a:cubicBezTo>
                        <a:pt x="28" y="96"/>
                        <a:pt x="31" y="94"/>
                        <a:pt x="34" y="91"/>
                      </a:cubicBezTo>
                      <a:cubicBezTo>
                        <a:pt x="34" y="95"/>
                        <a:pt x="32" y="100"/>
                        <a:pt x="31" y="105"/>
                      </a:cubicBezTo>
                      <a:cubicBezTo>
                        <a:pt x="34" y="105"/>
                        <a:pt x="37" y="104"/>
                        <a:pt x="40" y="103"/>
                      </a:cubicBezTo>
                      <a:cubicBezTo>
                        <a:pt x="38" y="105"/>
                        <a:pt x="36" y="107"/>
                        <a:pt x="32" y="108"/>
                      </a:cubicBezTo>
                      <a:cubicBezTo>
                        <a:pt x="24" y="111"/>
                        <a:pt x="15" y="114"/>
                        <a:pt x="7" y="117"/>
                      </a:cubicBezTo>
                      <a:cubicBezTo>
                        <a:pt x="5" y="118"/>
                        <a:pt x="2" y="120"/>
                        <a:pt x="0" y="121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130" y="145"/>
                        <a:pt x="130" y="145"/>
                        <a:pt x="130" y="145"/>
                      </a:cubicBezTo>
                      <a:cubicBezTo>
                        <a:pt x="130" y="145"/>
                        <a:pt x="132" y="135"/>
                        <a:pt x="130" y="130"/>
                      </a:cubicBezTo>
                      <a:cubicBezTo>
                        <a:pt x="129" y="128"/>
                        <a:pt x="126" y="123"/>
                        <a:pt x="120" y="1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/>
                <p:cNvSpPr>
                  <a:spLocks/>
                </p:cNvSpPr>
                <p:nvPr/>
              </p:nvSpPr>
              <p:spPr bwMode="auto">
                <a:xfrm>
                  <a:off x="2640681" y="3370929"/>
                  <a:ext cx="587142" cy="677194"/>
                </a:xfrm>
                <a:custGeom>
                  <a:avLst/>
                  <a:gdLst>
                    <a:gd name="T0" fmla="*/ 101 w 138"/>
                    <a:gd name="T1" fmla="*/ 124 h 159"/>
                    <a:gd name="T2" fmla="*/ 90 w 138"/>
                    <a:gd name="T3" fmla="*/ 109 h 159"/>
                    <a:gd name="T4" fmla="*/ 102 w 138"/>
                    <a:gd name="T5" fmla="*/ 92 h 159"/>
                    <a:gd name="T6" fmla="*/ 108 w 138"/>
                    <a:gd name="T7" fmla="*/ 88 h 159"/>
                    <a:gd name="T8" fmla="*/ 112 w 138"/>
                    <a:gd name="T9" fmla="*/ 79 h 159"/>
                    <a:gd name="T10" fmla="*/ 112 w 138"/>
                    <a:gd name="T11" fmla="*/ 68 h 159"/>
                    <a:gd name="T12" fmla="*/ 110 w 138"/>
                    <a:gd name="T13" fmla="*/ 61 h 159"/>
                    <a:gd name="T14" fmla="*/ 97 w 138"/>
                    <a:gd name="T15" fmla="*/ 30 h 159"/>
                    <a:gd name="T16" fmla="*/ 93 w 138"/>
                    <a:gd name="T17" fmla="*/ 26 h 159"/>
                    <a:gd name="T18" fmla="*/ 69 w 138"/>
                    <a:gd name="T19" fmla="*/ 1 h 159"/>
                    <a:gd name="T20" fmla="*/ 63 w 138"/>
                    <a:gd name="T21" fmla="*/ 3 h 159"/>
                    <a:gd name="T22" fmla="*/ 69 w 138"/>
                    <a:gd name="T23" fmla="*/ 9 h 159"/>
                    <a:gd name="T24" fmla="*/ 69 w 138"/>
                    <a:gd name="T25" fmla="*/ 15 h 159"/>
                    <a:gd name="T26" fmla="*/ 69 w 138"/>
                    <a:gd name="T27" fmla="*/ 15 h 159"/>
                    <a:gd name="T28" fmla="*/ 45 w 138"/>
                    <a:gd name="T29" fmla="*/ 9 h 159"/>
                    <a:gd name="T30" fmla="*/ 51 w 138"/>
                    <a:gd name="T31" fmla="*/ 22 h 159"/>
                    <a:gd name="T32" fmla="*/ 41 w 138"/>
                    <a:gd name="T33" fmla="*/ 12 h 159"/>
                    <a:gd name="T34" fmla="*/ 40 w 138"/>
                    <a:gd name="T35" fmla="*/ 31 h 159"/>
                    <a:gd name="T36" fmla="*/ 28 w 138"/>
                    <a:gd name="T37" fmla="*/ 59 h 159"/>
                    <a:gd name="T38" fmla="*/ 28 w 138"/>
                    <a:gd name="T39" fmla="*/ 61 h 159"/>
                    <a:gd name="T40" fmla="*/ 26 w 138"/>
                    <a:gd name="T41" fmla="*/ 68 h 159"/>
                    <a:gd name="T42" fmla="*/ 26 w 138"/>
                    <a:gd name="T43" fmla="*/ 79 h 159"/>
                    <a:gd name="T44" fmla="*/ 31 w 138"/>
                    <a:gd name="T45" fmla="*/ 88 h 159"/>
                    <a:gd name="T46" fmla="*/ 36 w 138"/>
                    <a:gd name="T47" fmla="*/ 92 h 159"/>
                    <a:gd name="T48" fmla="*/ 49 w 138"/>
                    <a:gd name="T49" fmla="*/ 109 h 159"/>
                    <a:gd name="T50" fmla="*/ 38 w 138"/>
                    <a:gd name="T51" fmla="*/ 124 h 159"/>
                    <a:gd name="T52" fmla="*/ 0 w 138"/>
                    <a:gd name="T53" fmla="*/ 142 h 159"/>
                    <a:gd name="T54" fmla="*/ 0 w 138"/>
                    <a:gd name="T55" fmla="*/ 159 h 159"/>
                    <a:gd name="T56" fmla="*/ 138 w 138"/>
                    <a:gd name="T57" fmla="*/ 159 h 159"/>
                    <a:gd name="T58" fmla="*/ 138 w 138"/>
                    <a:gd name="T59" fmla="*/ 141 h 159"/>
                    <a:gd name="T60" fmla="*/ 101 w 138"/>
                    <a:gd name="T61" fmla="*/ 12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8" h="159">
                      <a:moveTo>
                        <a:pt x="101" y="124"/>
                      </a:moveTo>
                      <a:cubicBezTo>
                        <a:pt x="93" y="121"/>
                        <a:pt x="91" y="116"/>
                        <a:pt x="90" y="109"/>
                      </a:cubicBezTo>
                      <a:cubicBezTo>
                        <a:pt x="95" y="105"/>
                        <a:pt x="99" y="99"/>
                        <a:pt x="102" y="92"/>
                      </a:cubicBezTo>
                      <a:cubicBezTo>
                        <a:pt x="105" y="92"/>
                        <a:pt x="107" y="90"/>
                        <a:pt x="108" y="88"/>
                      </a:cubicBezTo>
                      <a:cubicBezTo>
                        <a:pt x="110" y="86"/>
                        <a:pt x="111" y="82"/>
                        <a:pt x="112" y="79"/>
                      </a:cubicBezTo>
                      <a:cubicBezTo>
                        <a:pt x="113" y="75"/>
                        <a:pt x="113" y="71"/>
                        <a:pt x="112" y="68"/>
                      </a:cubicBezTo>
                      <a:cubicBezTo>
                        <a:pt x="112" y="65"/>
                        <a:pt x="111" y="63"/>
                        <a:pt x="110" y="61"/>
                      </a:cubicBezTo>
                      <a:cubicBezTo>
                        <a:pt x="109" y="49"/>
                        <a:pt x="104" y="38"/>
                        <a:pt x="97" y="30"/>
                      </a:cubicBezTo>
                      <a:cubicBezTo>
                        <a:pt x="96" y="29"/>
                        <a:pt x="94" y="27"/>
                        <a:pt x="93" y="26"/>
                      </a:cubicBezTo>
                      <a:cubicBezTo>
                        <a:pt x="98" y="12"/>
                        <a:pt x="86" y="0"/>
                        <a:pt x="69" y="1"/>
                      </a:cubicBezTo>
                      <a:cubicBezTo>
                        <a:pt x="67" y="2"/>
                        <a:pt x="65" y="2"/>
                        <a:pt x="63" y="3"/>
                      </a:cubicBezTo>
                      <a:cubicBezTo>
                        <a:pt x="65" y="4"/>
                        <a:pt x="68" y="6"/>
                        <a:pt x="69" y="9"/>
                      </a:cubicBezTo>
                      <a:cubicBezTo>
                        <a:pt x="70" y="11"/>
                        <a:pt x="70" y="13"/>
                        <a:pt x="69" y="15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3" y="0"/>
                        <a:pt x="45" y="4"/>
                        <a:pt x="45" y="9"/>
                      </a:cubicBezTo>
                      <a:cubicBezTo>
                        <a:pt x="49" y="13"/>
                        <a:pt x="51" y="16"/>
                        <a:pt x="51" y="22"/>
                      </a:cubicBezTo>
                      <a:cubicBezTo>
                        <a:pt x="45" y="22"/>
                        <a:pt x="43" y="18"/>
                        <a:pt x="41" y="12"/>
                      </a:cubicBezTo>
                      <a:cubicBezTo>
                        <a:pt x="39" y="19"/>
                        <a:pt x="38" y="25"/>
                        <a:pt x="40" y="31"/>
                      </a:cubicBezTo>
                      <a:cubicBezTo>
                        <a:pt x="34" y="38"/>
                        <a:pt x="29" y="49"/>
                        <a:pt x="28" y="59"/>
                      </a:cubicBezTo>
                      <a:cubicBezTo>
                        <a:pt x="28" y="60"/>
                        <a:pt x="28" y="60"/>
                        <a:pt x="28" y="61"/>
                      </a:cubicBezTo>
                      <a:cubicBezTo>
                        <a:pt x="27" y="63"/>
                        <a:pt x="27" y="65"/>
                        <a:pt x="26" y="68"/>
                      </a:cubicBezTo>
                      <a:cubicBezTo>
                        <a:pt x="26" y="71"/>
                        <a:pt x="26" y="75"/>
                        <a:pt x="26" y="79"/>
                      </a:cubicBezTo>
                      <a:cubicBezTo>
                        <a:pt x="27" y="82"/>
                        <a:pt x="29" y="86"/>
                        <a:pt x="31" y="88"/>
                      </a:cubicBezTo>
                      <a:cubicBezTo>
                        <a:pt x="32" y="90"/>
                        <a:pt x="34" y="92"/>
                        <a:pt x="36" y="92"/>
                      </a:cubicBezTo>
                      <a:cubicBezTo>
                        <a:pt x="39" y="99"/>
                        <a:pt x="43" y="105"/>
                        <a:pt x="49" y="109"/>
                      </a:cubicBezTo>
                      <a:cubicBezTo>
                        <a:pt x="48" y="116"/>
                        <a:pt x="45" y="121"/>
                        <a:pt x="38" y="124"/>
                      </a:cubicBezTo>
                      <a:cubicBezTo>
                        <a:pt x="25" y="129"/>
                        <a:pt x="8" y="132"/>
                        <a:pt x="0" y="142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138" y="159"/>
                        <a:pt x="138" y="159"/>
                        <a:pt x="138" y="159"/>
                      </a:cubicBezTo>
                      <a:cubicBezTo>
                        <a:pt x="138" y="141"/>
                        <a:pt x="138" y="141"/>
                        <a:pt x="138" y="141"/>
                      </a:cubicBezTo>
                      <a:cubicBezTo>
                        <a:pt x="130" y="132"/>
                        <a:pt x="114" y="129"/>
                        <a:pt x="101" y="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: 形状 21"/>
                <p:cNvSpPr>
                  <a:spLocks/>
                </p:cNvSpPr>
                <p:nvPr/>
              </p:nvSpPr>
              <p:spPr bwMode="auto">
                <a:xfrm>
                  <a:off x="3227823" y="3376333"/>
                  <a:ext cx="556524" cy="671791"/>
                </a:xfrm>
                <a:custGeom>
                  <a:avLst/>
                  <a:gdLst>
                    <a:gd name="T0" fmla="*/ 112 w 131"/>
                    <a:gd name="T1" fmla="*/ 128 h 158"/>
                    <a:gd name="T2" fmla="*/ 111 w 131"/>
                    <a:gd name="T3" fmla="*/ 127 h 158"/>
                    <a:gd name="T4" fmla="*/ 105 w 131"/>
                    <a:gd name="T5" fmla="*/ 95 h 158"/>
                    <a:gd name="T6" fmla="*/ 104 w 131"/>
                    <a:gd name="T7" fmla="*/ 96 h 158"/>
                    <a:gd name="T8" fmla="*/ 68 w 131"/>
                    <a:gd name="T9" fmla="*/ 0 h 158"/>
                    <a:gd name="T10" fmla="*/ 35 w 131"/>
                    <a:gd name="T11" fmla="*/ 101 h 158"/>
                    <a:gd name="T12" fmla="*/ 47 w 131"/>
                    <a:gd name="T13" fmla="*/ 111 h 158"/>
                    <a:gd name="T14" fmla="*/ 36 w 131"/>
                    <a:gd name="T15" fmla="*/ 124 h 158"/>
                    <a:gd name="T16" fmla="*/ 0 w 131"/>
                    <a:gd name="T17" fmla="*/ 140 h 158"/>
                    <a:gd name="T18" fmla="*/ 0 w 131"/>
                    <a:gd name="T19" fmla="*/ 158 h 158"/>
                    <a:gd name="T20" fmla="*/ 131 w 131"/>
                    <a:gd name="T21" fmla="*/ 158 h 158"/>
                    <a:gd name="T22" fmla="*/ 131 w 131"/>
                    <a:gd name="T23" fmla="*/ 136 h 158"/>
                    <a:gd name="T24" fmla="*/ 112 w 131"/>
                    <a:gd name="T25" fmla="*/ 12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1" h="158">
                      <a:moveTo>
                        <a:pt x="112" y="128"/>
                      </a:moveTo>
                      <a:cubicBezTo>
                        <a:pt x="112" y="128"/>
                        <a:pt x="112" y="127"/>
                        <a:pt x="111" y="127"/>
                      </a:cubicBezTo>
                      <a:cubicBezTo>
                        <a:pt x="105" y="117"/>
                        <a:pt x="91" y="112"/>
                        <a:pt x="105" y="95"/>
                      </a:cubicBezTo>
                      <a:cubicBezTo>
                        <a:pt x="105" y="96"/>
                        <a:pt x="105" y="96"/>
                        <a:pt x="104" y="96"/>
                      </a:cubicBezTo>
                      <a:cubicBezTo>
                        <a:pt x="131" y="63"/>
                        <a:pt x="104" y="0"/>
                        <a:pt x="68" y="0"/>
                      </a:cubicBezTo>
                      <a:cubicBezTo>
                        <a:pt x="30" y="0"/>
                        <a:pt x="1" y="70"/>
                        <a:pt x="35" y="101"/>
                      </a:cubicBezTo>
                      <a:cubicBezTo>
                        <a:pt x="39" y="105"/>
                        <a:pt x="43" y="108"/>
                        <a:pt x="47" y="111"/>
                      </a:cubicBezTo>
                      <a:cubicBezTo>
                        <a:pt x="46" y="116"/>
                        <a:pt x="43" y="121"/>
                        <a:pt x="36" y="124"/>
                      </a:cubicBezTo>
                      <a:cubicBezTo>
                        <a:pt x="24" y="129"/>
                        <a:pt x="8" y="131"/>
                        <a:pt x="0" y="140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31" y="158"/>
                        <a:pt x="131" y="158"/>
                        <a:pt x="131" y="158"/>
                      </a:cubicBezTo>
                      <a:cubicBezTo>
                        <a:pt x="131" y="136"/>
                        <a:pt x="131" y="136"/>
                        <a:pt x="131" y="136"/>
                      </a:cubicBezTo>
                      <a:cubicBezTo>
                        <a:pt x="126" y="133"/>
                        <a:pt x="119" y="130"/>
                        <a:pt x="112" y="1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/>
                <p:cNvSpPr>
                  <a:spLocks/>
                </p:cNvSpPr>
                <p:nvPr/>
              </p:nvSpPr>
              <p:spPr bwMode="auto">
                <a:xfrm>
                  <a:off x="3784347" y="3401547"/>
                  <a:ext cx="556524" cy="646577"/>
                </a:xfrm>
                <a:custGeom>
                  <a:avLst/>
                  <a:gdLst>
                    <a:gd name="T0" fmla="*/ 121 w 131"/>
                    <a:gd name="T1" fmla="*/ 123 h 152"/>
                    <a:gd name="T2" fmla="*/ 110 w 131"/>
                    <a:gd name="T3" fmla="*/ 119 h 152"/>
                    <a:gd name="T4" fmla="*/ 108 w 131"/>
                    <a:gd name="T5" fmla="*/ 119 h 152"/>
                    <a:gd name="T6" fmla="*/ 110 w 131"/>
                    <a:gd name="T7" fmla="*/ 117 h 152"/>
                    <a:gd name="T8" fmla="*/ 120 w 131"/>
                    <a:gd name="T9" fmla="*/ 94 h 152"/>
                    <a:gd name="T10" fmla="*/ 110 w 131"/>
                    <a:gd name="T11" fmla="*/ 99 h 152"/>
                    <a:gd name="T12" fmla="*/ 110 w 131"/>
                    <a:gd name="T13" fmla="*/ 94 h 152"/>
                    <a:gd name="T14" fmla="*/ 117 w 131"/>
                    <a:gd name="T15" fmla="*/ 70 h 152"/>
                    <a:gd name="T16" fmla="*/ 110 w 131"/>
                    <a:gd name="T17" fmla="*/ 34 h 152"/>
                    <a:gd name="T18" fmla="*/ 100 w 131"/>
                    <a:gd name="T19" fmla="*/ 17 h 152"/>
                    <a:gd name="T20" fmla="*/ 89 w 131"/>
                    <a:gd name="T21" fmla="*/ 7 h 152"/>
                    <a:gd name="T22" fmla="*/ 79 w 131"/>
                    <a:gd name="T23" fmla="*/ 2 h 152"/>
                    <a:gd name="T24" fmla="*/ 74 w 131"/>
                    <a:gd name="T25" fmla="*/ 1 h 152"/>
                    <a:gd name="T26" fmla="*/ 67 w 131"/>
                    <a:gd name="T27" fmla="*/ 0 h 152"/>
                    <a:gd name="T28" fmla="*/ 66 w 131"/>
                    <a:gd name="T29" fmla="*/ 0 h 152"/>
                    <a:gd name="T30" fmla="*/ 60 w 131"/>
                    <a:gd name="T31" fmla="*/ 0 h 152"/>
                    <a:gd name="T32" fmla="*/ 55 w 131"/>
                    <a:gd name="T33" fmla="*/ 2 h 152"/>
                    <a:gd name="T34" fmla="*/ 44 w 131"/>
                    <a:gd name="T35" fmla="*/ 7 h 152"/>
                    <a:gd name="T36" fmla="*/ 34 w 131"/>
                    <a:gd name="T37" fmla="*/ 16 h 152"/>
                    <a:gd name="T38" fmla="*/ 24 w 131"/>
                    <a:gd name="T39" fmla="*/ 33 h 152"/>
                    <a:gd name="T40" fmla="*/ 17 w 131"/>
                    <a:gd name="T41" fmla="*/ 70 h 152"/>
                    <a:gd name="T42" fmla="*/ 24 w 131"/>
                    <a:gd name="T43" fmla="*/ 93 h 152"/>
                    <a:gd name="T44" fmla="*/ 24 w 131"/>
                    <a:gd name="T45" fmla="*/ 99 h 152"/>
                    <a:gd name="T46" fmla="*/ 14 w 131"/>
                    <a:gd name="T47" fmla="*/ 94 h 152"/>
                    <a:gd name="T48" fmla="*/ 24 w 131"/>
                    <a:gd name="T49" fmla="*/ 116 h 152"/>
                    <a:gd name="T50" fmla="*/ 26 w 131"/>
                    <a:gd name="T51" fmla="*/ 119 h 152"/>
                    <a:gd name="T52" fmla="*/ 24 w 131"/>
                    <a:gd name="T53" fmla="*/ 119 h 152"/>
                    <a:gd name="T54" fmla="*/ 13 w 131"/>
                    <a:gd name="T55" fmla="*/ 123 h 152"/>
                    <a:gd name="T56" fmla="*/ 3 w 131"/>
                    <a:gd name="T57" fmla="*/ 128 h 152"/>
                    <a:gd name="T58" fmla="*/ 0 w 131"/>
                    <a:gd name="T59" fmla="*/ 130 h 152"/>
                    <a:gd name="T60" fmla="*/ 0 w 131"/>
                    <a:gd name="T61" fmla="*/ 152 h 152"/>
                    <a:gd name="T62" fmla="*/ 131 w 131"/>
                    <a:gd name="T63" fmla="*/ 152 h 152"/>
                    <a:gd name="T64" fmla="*/ 131 w 131"/>
                    <a:gd name="T65" fmla="*/ 128 h 152"/>
                    <a:gd name="T66" fmla="*/ 121 w 131"/>
                    <a:gd name="T67" fmla="*/ 12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1" h="152">
                      <a:moveTo>
                        <a:pt x="121" y="123"/>
                      </a:moveTo>
                      <a:cubicBezTo>
                        <a:pt x="117" y="122"/>
                        <a:pt x="114" y="120"/>
                        <a:pt x="110" y="119"/>
                      </a:cubicBezTo>
                      <a:cubicBezTo>
                        <a:pt x="108" y="119"/>
                        <a:pt x="108" y="119"/>
                        <a:pt x="108" y="119"/>
                      </a:cubicBezTo>
                      <a:cubicBezTo>
                        <a:pt x="109" y="118"/>
                        <a:pt x="110" y="117"/>
                        <a:pt x="110" y="117"/>
                      </a:cubicBezTo>
                      <a:cubicBezTo>
                        <a:pt x="115" y="111"/>
                        <a:pt x="119" y="104"/>
                        <a:pt x="120" y="94"/>
                      </a:cubicBezTo>
                      <a:cubicBezTo>
                        <a:pt x="115" y="97"/>
                        <a:pt x="112" y="99"/>
                        <a:pt x="110" y="99"/>
                      </a:cubicBezTo>
                      <a:cubicBezTo>
                        <a:pt x="106" y="101"/>
                        <a:pt x="108" y="99"/>
                        <a:pt x="110" y="94"/>
                      </a:cubicBezTo>
                      <a:cubicBezTo>
                        <a:pt x="113" y="89"/>
                        <a:pt x="116" y="81"/>
                        <a:pt x="117" y="70"/>
                      </a:cubicBezTo>
                      <a:cubicBezTo>
                        <a:pt x="118" y="60"/>
                        <a:pt x="116" y="46"/>
                        <a:pt x="110" y="34"/>
                      </a:cubicBezTo>
                      <a:cubicBezTo>
                        <a:pt x="108" y="28"/>
                        <a:pt x="104" y="22"/>
                        <a:pt x="100" y="17"/>
                      </a:cubicBezTo>
                      <a:cubicBezTo>
                        <a:pt x="97" y="13"/>
                        <a:pt x="93" y="10"/>
                        <a:pt x="89" y="7"/>
                      </a:cubicBezTo>
                      <a:cubicBezTo>
                        <a:pt x="86" y="5"/>
                        <a:pt x="83" y="3"/>
                        <a:pt x="79" y="2"/>
                      </a:cubicBezTo>
                      <a:cubicBezTo>
                        <a:pt x="77" y="1"/>
                        <a:pt x="76" y="1"/>
                        <a:pt x="74" y="1"/>
                      </a:cubicBezTo>
                      <a:cubicBezTo>
                        <a:pt x="72" y="0"/>
                        <a:pt x="69" y="0"/>
                        <a:pt x="67" y="0"/>
                      </a:cubicBezTo>
                      <a:cubicBezTo>
                        <a:pt x="67" y="0"/>
                        <a:pt x="67" y="0"/>
                        <a:pt x="66" y="0"/>
                      </a:cubicBezTo>
                      <a:cubicBezTo>
                        <a:pt x="64" y="0"/>
                        <a:pt x="62" y="0"/>
                        <a:pt x="60" y="0"/>
                      </a:cubicBezTo>
                      <a:cubicBezTo>
                        <a:pt x="58" y="1"/>
                        <a:pt x="57" y="1"/>
                        <a:pt x="55" y="2"/>
                      </a:cubicBezTo>
                      <a:cubicBezTo>
                        <a:pt x="51" y="3"/>
                        <a:pt x="48" y="4"/>
                        <a:pt x="44" y="7"/>
                      </a:cubicBezTo>
                      <a:cubicBezTo>
                        <a:pt x="41" y="9"/>
                        <a:pt x="37" y="12"/>
                        <a:pt x="34" y="16"/>
                      </a:cubicBezTo>
                      <a:cubicBezTo>
                        <a:pt x="30" y="21"/>
                        <a:pt x="26" y="27"/>
                        <a:pt x="24" y="33"/>
                      </a:cubicBezTo>
                      <a:cubicBezTo>
                        <a:pt x="18" y="46"/>
                        <a:pt x="16" y="59"/>
                        <a:pt x="17" y="70"/>
                      </a:cubicBezTo>
                      <a:cubicBezTo>
                        <a:pt x="18" y="80"/>
                        <a:pt x="21" y="88"/>
                        <a:pt x="24" y="93"/>
                      </a:cubicBezTo>
                      <a:cubicBezTo>
                        <a:pt x="26" y="99"/>
                        <a:pt x="28" y="102"/>
                        <a:pt x="24" y="99"/>
                      </a:cubicBezTo>
                      <a:cubicBezTo>
                        <a:pt x="22" y="98"/>
                        <a:pt x="19" y="97"/>
                        <a:pt x="14" y="94"/>
                      </a:cubicBezTo>
                      <a:cubicBezTo>
                        <a:pt x="16" y="103"/>
                        <a:pt x="19" y="111"/>
                        <a:pt x="24" y="116"/>
                      </a:cubicBezTo>
                      <a:cubicBezTo>
                        <a:pt x="24" y="117"/>
                        <a:pt x="25" y="118"/>
                        <a:pt x="26" y="119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0" y="120"/>
                        <a:pt x="17" y="122"/>
                        <a:pt x="13" y="123"/>
                      </a:cubicBezTo>
                      <a:cubicBezTo>
                        <a:pt x="9" y="124"/>
                        <a:pt x="6" y="126"/>
                        <a:pt x="3" y="128"/>
                      </a:cubicBezTo>
                      <a:cubicBezTo>
                        <a:pt x="2" y="129"/>
                        <a:pt x="1" y="130"/>
                        <a:pt x="0" y="130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131" y="152"/>
                        <a:pt x="131" y="152"/>
                        <a:pt x="131" y="152"/>
                      </a:cubicBezTo>
                      <a:cubicBezTo>
                        <a:pt x="131" y="128"/>
                        <a:pt x="131" y="128"/>
                        <a:pt x="131" y="128"/>
                      </a:cubicBezTo>
                      <a:cubicBezTo>
                        <a:pt x="128" y="126"/>
                        <a:pt x="125" y="124"/>
                        <a:pt x="121" y="1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23"/>
                <p:cNvSpPr>
                  <a:spLocks/>
                </p:cNvSpPr>
                <p:nvPr/>
              </p:nvSpPr>
              <p:spPr bwMode="auto">
                <a:xfrm>
                  <a:off x="4117134" y="2805953"/>
                  <a:ext cx="1037243" cy="1242169"/>
                </a:xfrm>
                <a:custGeom>
                  <a:avLst/>
                  <a:gdLst>
                    <a:gd name="T0" fmla="*/ 103 w 139"/>
                    <a:gd name="T1" fmla="*/ 128 h 167"/>
                    <a:gd name="T2" fmla="*/ 92 w 139"/>
                    <a:gd name="T3" fmla="*/ 113 h 167"/>
                    <a:gd name="T4" fmla="*/ 104 w 139"/>
                    <a:gd name="T5" fmla="*/ 95 h 167"/>
                    <a:gd name="T6" fmla="*/ 110 w 139"/>
                    <a:gd name="T7" fmla="*/ 91 h 167"/>
                    <a:gd name="T8" fmla="*/ 114 w 139"/>
                    <a:gd name="T9" fmla="*/ 81 h 167"/>
                    <a:gd name="T10" fmla="*/ 115 w 139"/>
                    <a:gd name="T11" fmla="*/ 70 h 167"/>
                    <a:gd name="T12" fmla="*/ 112 w 139"/>
                    <a:gd name="T13" fmla="*/ 63 h 167"/>
                    <a:gd name="T14" fmla="*/ 99 w 139"/>
                    <a:gd name="T15" fmla="*/ 31 h 167"/>
                    <a:gd name="T16" fmla="*/ 83 w 139"/>
                    <a:gd name="T17" fmla="*/ 19 h 167"/>
                    <a:gd name="T18" fmla="*/ 81 w 139"/>
                    <a:gd name="T19" fmla="*/ 2 h 167"/>
                    <a:gd name="T20" fmla="*/ 77 w 139"/>
                    <a:gd name="T21" fmla="*/ 14 h 167"/>
                    <a:gd name="T22" fmla="*/ 69 w 139"/>
                    <a:gd name="T23" fmla="*/ 0 h 167"/>
                    <a:gd name="T24" fmla="*/ 46 w 139"/>
                    <a:gd name="T25" fmla="*/ 27 h 167"/>
                    <a:gd name="T26" fmla="*/ 28 w 139"/>
                    <a:gd name="T27" fmla="*/ 61 h 167"/>
                    <a:gd name="T28" fmla="*/ 28 w 139"/>
                    <a:gd name="T29" fmla="*/ 63 h 167"/>
                    <a:gd name="T30" fmla="*/ 26 w 139"/>
                    <a:gd name="T31" fmla="*/ 70 h 167"/>
                    <a:gd name="T32" fmla="*/ 26 w 139"/>
                    <a:gd name="T33" fmla="*/ 81 h 167"/>
                    <a:gd name="T34" fmla="*/ 30 w 139"/>
                    <a:gd name="T35" fmla="*/ 91 h 167"/>
                    <a:gd name="T36" fmla="*/ 36 w 139"/>
                    <a:gd name="T37" fmla="*/ 95 h 167"/>
                    <a:gd name="T38" fmla="*/ 49 w 139"/>
                    <a:gd name="T39" fmla="*/ 113 h 167"/>
                    <a:gd name="T40" fmla="*/ 37 w 139"/>
                    <a:gd name="T41" fmla="*/ 128 h 167"/>
                    <a:gd name="T42" fmla="*/ 1 w 139"/>
                    <a:gd name="T43" fmla="*/ 144 h 167"/>
                    <a:gd name="T44" fmla="*/ 0 w 139"/>
                    <a:gd name="T45" fmla="*/ 143 h 167"/>
                    <a:gd name="T46" fmla="*/ 0 w 139"/>
                    <a:gd name="T47" fmla="*/ 167 h 167"/>
                    <a:gd name="T48" fmla="*/ 139 w 139"/>
                    <a:gd name="T49" fmla="*/ 167 h 167"/>
                    <a:gd name="T50" fmla="*/ 139 w 139"/>
                    <a:gd name="T51" fmla="*/ 143 h 167"/>
                    <a:gd name="T52" fmla="*/ 103 w 139"/>
                    <a:gd name="T53" fmla="*/ 12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9" h="167">
                      <a:moveTo>
                        <a:pt x="103" y="128"/>
                      </a:moveTo>
                      <a:cubicBezTo>
                        <a:pt x="95" y="125"/>
                        <a:pt x="92" y="119"/>
                        <a:pt x="92" y="113"/>
                      </a:cubicBezTo>
                      <a:cubicBezTo>
                        <a:pt x="97" y="108"/>
                        <a:pt x="101" y="102"/>
                        <a:pt x="104" y="95"/>
                      </a:cubicBezTo>
                      <a:cubicBezTo>
                        <a:pt x="107" y="95"/>
                        <a:pt x="109" y="93"/>
                        <a:pt x="110" y="91"/>
                      </a:cubicBezTo>
                      <a:cubicBezTo>
                        <a:pt x="112" y="88"/>
                        <a:pt x="114" y="85"/>
                        <a:pt x="114" y="81"/>
                      </a:cubicBezTo>
                      <a:cubicBezTo>
                        <a:pt x="115" y="77"/>
                        <a:pt x="115" y="74"/>
                        <a:pt x="115" y="70"/>
                      </a:cubicBezTo>
                      <a:cubicBezTo>
                        <a:pt x="114" y="67"/>
                        <a:pt x="114" y="65"/>
                        <a:pt x="112" y="63"/>
                      </a:cubicBezTo>
                      <a:cubicBezTo>
                        <a:pt x="111" y="50"/>
                        <a:pt x="106" y="39"/>
                        <a:pt x="99" y="31"/>
                      </a:cubicBezTo>
                      <a:cubicBezTo>
                        <a:pt x="95" y="27"/>
                        <a:pt x="90" y="22"/>
                        <a:pt x="83" y="19"/>
                      </a:cubicBezTo>
                      <a:cubicBezTo>
                        <a:pt x="87" y="12"/>
                        <a:pt x="84" y="4"/>
                        <a:pt x="81" y="2"/>
                      </a:cubicBezTo>
                      <a:cubicBezTo>
                        <a:pt x="81" y="8"/>
                        <a:pt x="79" y="12"/>
                        <a:pt x="77" y="14"/>
                      </a:cubicBezTo>
                      <a:cubicBezTo>
                        <a:pt x="77" y="7"/>
                        <a:pt x="73" y="0"/>
                        <a:pt x="69" y="0"/>
                      </a:cubicBezTo>
                      <a:cubicBezTo>
                        <a:pt x="73" y="12"/>
                        <a:pt x="53" y="20"/>
                        <a:pt x="46" y="27"/>
                      </a:cubicBezTo>
                      <a:cubicBezTo>
                        <a:pt x="37" y="35"/>
                        <a:pt x="29" y="47"/>
                        <a:pt x="28" y="61"/>
                      </a:cubicBezTo>
                      <a:cubicBezTo>
                        <a:pt x="28" y="62"/>
                        <a:pt x="28" y="62"/>
                        <a:pt x="28" y="63"/>
                      </a:cubicBezTo>
                      <a:cubicBezTo>
                        <a:pt x="27" y="65"/>
                        <a:pt x="26" y="67"/>
                        <a:pt x="26" y="70"/>
                      </a:cubicBezTo>
                      <a:cubicBezTo>
                        <a:pt x="25" y="74"/>
                        <a:pt x="25" y="77"/>
                        <a:pt x="26" y="81"/>
                      </a:cubicBezTo>
                      <a:cubicBezTo>
                        <a:pt x="27" y="85"/>
                        <a:pt x="28" y="88"/>
                        <a:pt x="30" y="91"/>
                      </a:cubicBezTo>
                      <a:cubicBezTo>
                        <a:pt x="32" y="93"/>
                        <a:pt x="34" y="95"/>
                        <a:pt x="36" y="95"/>
                      </a:cubicBezTo>
                      <a:cubicBezTo>
                        <a:pt x="39" y="102"/>
                        <a:pt x="44" y="108"/>
                        <a:pt x="49" y="113"/>
                      </a:cubicBezTo>
                      <a:cubicBezTo>
                        <a:pt x="48" y="119"/>
                        <a:pt x="45" y="125"/>
                        <a:pt x="37" y="128"/>
                      </a:cubicBezTo>
                      <a:cubicBezTo>
                        <a:pt x="25" y="133"/>
                        <a:pt x="10" y="136"/>
                        <a:pt x="1" y="144"/>
                      </a:cubicBezTo>
                      <a:cubicBezTo>
                        <a:pt x="1" y="144"/>
                        <a:pt x="0" y="143"/>
                        <a:pt x="0" y="143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139" y="167"/>
                        <a:pt x="139" y="167"/>
                        <a:pt x="139" y="167"/>
                      </a:cubicBezTo>
                      <a:cubicBezTo>
                        <a:pt x="139" y="143"/>
                        <a:pt x="139" y="143"/>
                        <a:pt x="139" y="143"/>
                      </a:cubicBezTo>
                      <a:cubicBezTo>
                        <a:pt x="130" y="135"/>
                        <a:pt x="115" y="133"/>
                        <a:pt x="103" y="1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任意多边形: 形状 14"/>
              <p:cNvSpPr>
                <a:spLocks/>
              </p:cNvSpPr>
              <p:nvPr/>
            </p:nvSpPr>
            <p:spPr bwMode="auto">
              <a:xfrm>
                <a:off x="7941833" y="4222170"/>
                <a:ext cx="1037243" cy="1242169"/>
              </a:xfrm>
              <a:custGeom>
                <a:avLst/>
                <a:gdLst>
                  <a:gd name="T0" fmla="*/ 103 w 139"/>
                  <a:gd name="T1" fmla="*/ 128 h 167"/>
                  <a:gd name="T2" fmla="*/ 92 w 139"/>
                  <a:gd name="T3" fmla="*/ 113 h 167"/>
                  <a:gd name="T4" fmla="*/ 104 w 139"/>
                  <a:gd name="T5" fmla="*/ 95 h 167"/>
                  <a:gd name="T6" fmla="*/ 110 w 139"/>
                  <a:gd name="T7" fmla="*/ 91 h 167"/>
                  <a:gd name="T8" fmla="*/ 114 w 139"/>
                  <a:gd name="T9" fmla="*/ 81 h 167"/>
                  <a:gd name="T10" fmla="*/ 115 w 139"/>
                  <a:gd name="T11" fmla="*/ 70 h 167"/>
                  <a:gd name="T12" fmla="*/ 112 w 139"/>
                  <a:gd name="T13" fmla="*/ 63 h 167"/>
                  <a:gd name="T14" fmla="*/ 99 w 139"/>
                  <a:gd name="T15" fmla="*/ 31 h 167"/>
                  <a:gd name="T16" fmla="*/ 83 w 139"/>
                  <a:gd name="T17" fmla="*/ 19 h 167"/>
                  <a:gd name="T18" fmla="*/ 81 w 139"/>
                  <a:gd name="T19" fmla="*/ 2 h 167"/>
                  <a:gd name="T20" fmla="*/ 77 w 139"/>
                  <a:gd name="T21" fmla="*/ 14 h 167"/>
                  <a:gd name="T22" fmla="*/ 69 w 139"/>
                  <a:gd name="T23" fmla="*/ 0 h 167"/>
                  <a:gd name="T24" fmla="*/ 46 w 139"/>
                  <a:gd name="T25" fmla="*/ 27 h 167"/>
                  <a:gd name="T26" fmla="*/ 28 w 139"/>
                  <a:gd name="T27" fmla="*/ 61 h 167"/>
                  <a:gd name="T28" fmla="*/ 28 w 139"/>
                  <a:gd name="T29" fmla="*/ 63 h 167"/>
                  <a:gd name="T30" fmla="*/ 26 w 139"/>
                  <a:gd name="T31" fmla="*/ 70 h 167"/>
                  <a:gd name="T32" fmla="*/ 26 w 139"/>
                  <a:gd name="T33" fmla="*/ 81 h 167"/>
                  <a:gd name="T34" fmla="*/ 30 w 139"/>
                  <a:gd name="T35" fmla="*/ 91 h 167"/>
                  <a:gd name="T36" fmla="*/ 36 w 139"/>
                  <a:gd name="T37" fmla="*/ 95 h 167"/>
                  <a:gd name="T38" fmla="*/ 49 w 139"/>
                  <a:gd name="T39" fmla="*/ 113 h 167"/>
                  <a:gd name="T40" fmla="*/ 37 w 139"/>
                  <a:gd name="T41" fmla="*/ 128 h 167"/>
                  <a:gd name="T42" fmla="*/ 1 w 139"/>
                  <a:gd name="T43" fmla="*/ 144 h 167"/>
                  <a:gd name="T44" fmla="*/ 0 w 139"/>
                  <a:gd name="T45" fmla="*/ 143 h 167"/>
                  <a:gd name="T46" fmla="*/ 0 w 139"/>
                  <a:gd name="T47" fmla="*/ 167 h 167"/>
                  <a:gd name="T48" fmla="*/ 139 w 139"/>
                  <a:gd name="T49" fmla="*/ 167 h 167"/>
                  <a:gd name="T50" fmla="*/ 139 w 139"/>
                  <a:gd name="T51" fmla="*/ 143 h 167"/>
                  <a:gd name="T52" fmla="*/ 103 w 139"/>
                  <a:gd name="T53" fmla="*/ 1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9" h="167">
                    <a:moveTo>
                      <a:pt x="103" y="128"/>
                    </a:moveTo>
                    <a:cubicBezTo>
                      <a:pt x="95" y="125"/>
                      <a:pt x="92" y="119"/>
                      <a:pt x="92" y="113"/>
                    </a:cubicBezTo>
                    <a:cubicBezTo>
                      <a:pt x="97" y="108"/>
                      <a:pt x="101" y="102"/>
                      <a:pt x="104" y="95"/>
                    </a:cubicBezTo>
                    <a:cubicBezTo>
                      <a:pt x="107" y="95"/>
                      <a:pt x="109" y="93"/>
                      <a:pt x="110" y="91"/>
                    </a:cubicBezTo>
                    <a:cubicBezTo>
                      <a:pt x="112" y="88"/>
                      <a:pt x="114" y="85"/>
                      <a:pt x="114" y="81"/>
                    </a:cubicBezTo>
                    <a:cubicBezTo>
                      <a:pt x="115" y="77"/>
                      <a:pt x="115" y="74"/>
                      <a:pt x="115" y="70"/>
                    </a:cubicBezTo>
                    <a:cubicBezTo>
                      <a:pt x="114" y="67"/>
                      <a:pt x="114" y="65"/>
                      <a:pt x="112" y="63"/>
                    </a:cubicBezTo>
                    <a:cubicBezTo>
                      <a:pt x="111" y="50"/>
                      <a:pt x="106" y="39"/>
                      <a:pt x="99" y="31"/>
                    </a:cubicBezTo>
                    <a:cubicBezTo>
                      <a:pt x="95" y="27"/>
                      <a:pt x="90" y="22"/>
                      <a:pt x="83" y="19"/>
                    </a:cubicBezTo>
                    <a:cubicBezTo>
                      <a:pt x="87" y="12"/>
                      <a:pt x="84" y="4"/>
                      <a:pt x="81" y="2"/>
                    </a:cubicBezTo>
                    <a:cubicBezTo>
                      <a:pt x="81" y="8"/>
                      <a:pt x="79" y="12"/>
                      <a:pt x="77" y="14"/>
                    </a:cubicBezTo>
                    <a:cubicBezTo>
                      <a:pt x="77" y="7"/>
                      <a:pt x="73" y="0"/>
                      <a:pt x="69" y="0"/>
                    </a:cubicBezTo>
                    <a:cubicBezTo>
                      <a:pt x="73" y="12"/>
                      <a:pt x="53" y="20"/>
                      <a:pt x="46" y="27"/>
                    </a:cubicBezTo>
                    <a:cubicBezTo>
                      <a:pt x="37" y="35"/>
                      <a:pt x="29" y="47"/>
                      <a:pt x="28" y="61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7" y="65"/>
                      <a:pt x="26" y="67"/>
                      <a:pt x="26" y="70"/>
                    </a:cubicBezTo>
                    <a:cubicBezTo>
                      <a:pt x="25" y="74"/>
                      <a:pt x="25" y="77"/>
                      <a:pt x="26" y="81"/>
                    </a:cubicBezTo>
                    <a:cubicBezTo>
                      <a:pt x="27" y="85"/>
                      <a:pt x="28" y="88"/>
                      <a:pt x="30" y="91"/>
                    </a:cubicBezTo>
                    <a:cubicBezTo>
                      <a:pt x="32" y="93"/>
                      <a:pt x="34" y="95"/>
                      <a:pt x="36" y="95"/>
                    </a:cubicBezTo>
                    <a:cubicBezTo>
                      <a:pt x="39" y="102"/>
                      <a:pt x="44" y="108"/>
                      <a:pt x="49" y="113"/>
                    </a:cubicBezTo>
                    <a:cubicBezTo>
                      <a:pt x="48" y="119"/>
                      <a:pt x="45" y="125"/>
                      <a:pt x="37" y="128"/>
                    </a:cubicBezTo>
                    <a:cubicBezTo>
                      <a:pt x="25" y="133"/>
                      <a:pt x="10" y="136"/>
                      <a:pt x="1" y="144"/>
                    </a:cubicBezTo>
                    <a:cubicBezTo>
                      <a:pt x="1" y="144"/>
                      <a:pt x="0" y="143"/>
                      <a:pt x="0" y="14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0" y="135"/>
                      <a:pt x="115" y="133"/>
                      <a:pt x="10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730250" y="5459295"/>
                <a:ext cx="10729913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3399976" y="4502286"/>
                <a:ext cx="646331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33801" y="4502286"/>
                <a:ext cx="646331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sp>
          <p:nvSpPr>
            <p:cNvPr id="5" name="任意多边形: 形状 4"/>
            <p:cNvSpPr/>
            <p:nvPr/>
          </p:nvSpPr>
          <p:spPr>
            <a:xfrm>
              <a:off x="2628900" y="2523392"/>
              <a:ext cx="1046285" cy="1028700"/>
            </a:xfrm>
            <a:custGeom>
              <a:avLst/>
              <a:gdLst>
                <a:gd name="connsiteX0" fmla="*/ 1046285 w 1046285"/>
                <a:gd name="connsiteY0" fmla="*/ 1028700 h 1028700"/>
                <a:gd name="connsiteX1" fmla="*/ 1046285 w 1046285"/>
                <a:gd name="connsiteY1" fmla="*/ 0 h 1028700"/>
                <a:gd name="connsiteX2" fmla="*/ 0 w 1046285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285" h="1028700">
                  <a:moveTo>
                    <a:pt x="1046285" y="1028700"/>
                  </a:moveTo>
                  <a:lnTo>
                    <a:pt x="1046285" y="0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  <a:prstDash val="sysDash"/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flipH="1">
              <a:off x="8434071" y="2523392"/>
              <a:ext cx="1046285" cy="1028700"/>
            </a:xfrm>
            <a:custGeom>
              <a:avLst/>
              <a:gdLst>
                <a:gd name="connsiteX0" fmla="*/ 1046285 w 1046285"/>
                <a:gd name="connsiteY0" fmla="*/ 1028700 h 1028700"/>
                <a:gd name="connsiteX1" fmla="*/ 1046285 w 1046285"/>
                <a:gd name="connsiteY1" fmla="*/ 0 h 1028700"/>
                <a:gd name="connsiteX2" fmla="*/ 0 w 1046285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285" h="1028700">
                  <a:moveTo>
                    <a:pt x="1046285" y="1028700"/>
                  </a:moveTo>
                  <a:lnTo>
                    <a:pt x="1046285" y="0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  <a:prstDash val="sysDash"/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2019D135-800B-42E5-8572-C07687395B2B}"/>
              </a:ext>
            </a:extLst>
          </p:cNvPr>
          <p:cNvSpPr/>
          <p:nvPr/>
        </p:nvSpPr>
        <p:spPr>
          <a:xfrm>
            <a:off x="1344902" y="1164611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4C67376-DECF-44E5-8B87-E371788BD834}"/>
              </a:ext>
            </a:extLst>
          </p:cNvPr>
          <p:cNvSpPr/>
          <p:nvPr/>
        </p:nvSpPr>
        <p:spPr>
          <a:xfrm>
            <a:off x="6340888" y="1186103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C10E6D4-B489-49B8-837F-9F837B3F2547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1E19F56-E921-4490-B08D-F41646B2201D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D939765-F155-4EFC-B33B-31755CD09E0F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E41DED8-1A2D-4FBB-B831-C23B2AC5EEEB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564C227-498D-41C1-81B1-FE1E64CF2444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5" name="连接符: 肘形 34">
              <a:extLst>
                <a:ext uri="{FF2B5EF4-FFF2-40B4-BE49-F238E27FC236}">
                  <a16:creationId xmlns:a16="http://schemas.microsoft.com/office/drawing/2014/main" id="{AA886533-119E-4481-8849-3EB36A818F5E}"/>
                </a:ext>
              </a:extLst>
            </p:cNvPr>
            <p:cNvCxnSpPr>
              <a:stCxn id="34" idx="2"/>
              <a:endCxn id="34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171E975F-5542-45EB-9D25-49FD8812157B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3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工厂, 建筑物, 天空, 户外&#10;&#10;描述已自动生成">
            <a:extLst>
              <a:ext uri="{FF2B5EF4-FFF2-40B4-BE49-F238E27FC236}">
                <a16:creationId xmlns:a16="http://schemas.microsoft.com/office/drawing/2014/main" id="{C1898061-3AEF-44F6-AA41-44A6CBAFB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>
          <a:xfrm>
            <a:off x="-603410" y="0"/>
            <a:ext cx="9747411" cy="4948014"/>
          </a:xfrm>
          <a:custGeom>
            <a:avLst/>
            <a:gdLst>
              <a:gd name="connsiteX0" fmla="*/ 4517838 w 9143999"/>
              <a:gd name="connsiteY0" fmla="*/ 0 h 4694308"/>
              <a:gd name="connsiteX1" fmla="*/ 9143999 w 9143999"/>
              <a:gd name="connsiteY1" fmla="*/ 0 h 4694308"/>
              <a:gd name="connsiteX2" fmla="*/ 9143999 w 9143999"/>
              <a:gd name="connsiteY2" fmla="*/ 621218 h 4694308"/>
              <a:gd name="connsiteX3" fmla="*/ 0 w 9143999"/>
              <a:gd name="connsiteY3" fmla="*/ 4694308 h 4694308"/>
              <a:gd name="connsiteX4" fmla="*/ 0 w 9143999"/>
              <a:gd name="connsiteY4" fmla="*/ 2012419 h 469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4694308">
                <a:moveTo>
                  <a:pt x="4517838" y="0"/>
                </a:moveTo>
                <a:lnTo>
                  <a:pt x="9143999" y="0"/>
                </a:lnTo>
                <a:lnTo>
                  <a:pt x="9143999" y="621218"/>
                </a:lnTo>
                <a:lnTo>
                  <a:pt x="0" y="4694308"/>
                </a:lnTo>
                <a:lnTo>
                  <a:pt x="0" y="2012419"/>
                </a:lnTo>
                <a:close/>
              </a:path>
            </a:pathLst>
          </a:custGeom>
        </p:spPr>
      </p:pic>
      <p:sp>
        <p:nvSpPr>
          <p:cNvPr id="13" name="等腰三角形 12"/>
          <p:cNvSpPr/>
          <p:nvPr/>
        </p:nvSpPr>
        <p:spPr>
          <a:xfrm rot="16200000" flipH="1">
            <a:off x="5904693" y="1520430"/>
            <a:ext cx="1574485" cy="1357314"/>
          </a:xfrm>
          <a:prstGeom prst="triangle">
            <a:avLst>
              <a:gd name="adj" fmla="val 39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>
            <a:off x="7247719" y="1520432"/>
            <a:ext cx="1574485" cy="1357314"/>
          </a:xfrm>
          <a:prstGeom prst="triangle">
            <a:avLst>
              <a:gd name="adj" fmla="val 6078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/>
        </p:nvSpPr>
        <p:spPr>
          <a:xfrm rot="16200000" flipH="1">
            <a:off x="7213288" y="755338"/>
            <a:ext cx="2073731" cy="1787699"/>
          </a:xfrm>
          <a:prstGeom prst="triangle">
            <a:avLst>
              <a:gd name="adj" fmla="val 39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-89588" y="645114"/>
            <a:ext cx="1299020" cy="1119845"/>
          </a:xfrm>
          <a:prstGeom prst="triangle">
            <a:avLst>
              <a:gd name="adj" fmla="val 62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0482" y="3449977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非常感谢您的观看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44208" y="3001999"/>
            <a:ext cx="218091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COMPANY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06143" y="4272583"/>
            <a:ext cx="4918983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C37F339-C053-4EB2-A978-BD3017BF3A16}"/>
              </a:ext>
            </a:extLst>
          </p:cNvPr>
          <p:cNvCxnSpPr>
            <a:cxnSpLocks/>
          </p:cNvCxnSpPr>
          <p:nvPr/>
        </p:nvCxnSpPr>
        <p:spPr>
          <a:xfrm>
            <a:off x="0" y="339502"/>
            <a:ext cx="1364601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CA6DF67-C4A9-40FC-B362-3ADF44AD4770}"/>
              </a:ext>
            </a:extLst>
          </p:cNvPr>
          <p:cNvCxnSpPr>
            <a:cxnSpLocks/>
          </p:cNvCxnSpPr>
          <p:nvPr/>
        </p:nvCxnSpPr>
        <p:spPr>
          <a:xfrm>
            <a:off x="962803" y="1117582"/>
            <a:ext cx="314083" cy="215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91E0675-6001-413C-9C27-8187EF32F3E8}"/>
              </a:ext>
            </a:extLst>
          </p:cNvPr>
          <p:cNvCxnSpPr>
            <a:cxnSpLocks/>
          </p:cNvCxnSpPr>
          <p:nvPr/>
        </p:nvCxnSpPr>
        <p:spPr>
          <a:xfrm>
            <a:off x="-808579" y="-94570"/>
            <a:ext cx="1472108" cy="1009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09CBF078-F5A5-4C95-A08F-C7E245983AC7}"/>
              </a:ext>
            </a:extLst>
          </p:cNvPr>
          <p:cNvCxnSpPr/>
          <p:nvPr/>
        </p:nvCxnSpPr>
        <p:spPr>
          <a:xfrm flipV="1">
            <a:off x="0" y="771550"/>
            <a:ext cx="914400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D89BBC7-E7BA-4356-A640-2223C335A2F4}"/>
              </a:ext>
            </a:extLst>
          </p:cNvPr>
          <p:cNvGrpSpPr/>
          <p:nvPr/>
        </p:nvGrpSpPr>
        <p:grpSpPr>
          <a:xfrm>
            <a:off x="107995" y="185613"/>
            <a:ext cx="1223645" cy="307777"/>
            <a:chOff x="70477" y="185613"/>
            <a:chExt cx="1223645" cy="307777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783B8AF-92E5-41B2-BE21-34FDCE11612C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46" name="连接符: 肘形 45">
              <a:extLst>
                <a:ext uri="{FF2B5EF4-FFF2-40B4-BE49-F238E27FC236}">
                  <a16:creationId xmlns:a16="http://schemas.microsoft.com/office/drawing/2014/main" id="{4E1465CF-1565-413C-914E-8953DFF79884}"/>
                </a:ext>
              </a:extLst>
            </p:cNvPr>
            <p:cNvCxnSpPr>
              <a:stCxn id="45" idx="2"/>
              <a:endCxn id="4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0567064F-EFB2-421F-AA60-9D9540169251}"/>
              </a:ext>
            </a:extLst>
          </p:cNvPr>
          <p:cNvSpPr/>
          <p:nvPr/>
        </p:nvSpPr>
        <p:spPr>
          <a:xfrm>
            <a:off x="345791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 descr="图片包含 工厂, 建筑物, 天空, 户外&#10;&#10;描述已自动生成">
            <a:extLst>
              <a:ext uri="{FF2B5EF4-FFF2-40B4-BE49-F238E27FC236}">
                <a16:creationId xmlns:a16="http://schemas.microsoft.com/office/drawing/2014/main" id="{12BECD6E-4AB0-4819-B9AC-7FFAC377F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9"/>
          <a:stretch>
            <a:fillRect/>
          </a:stretch>
        </p:blipFill>
        <p:spPr>
          <a:xfrm>
            <a:off x="1" y="0"/>
            <a:ext cx="4016603" cy="5150560"/>
          </a:xfrm>
          <a:custGeom>
            <a:avLst/>
            <a:gdLst>
              <a:gd name="connsiteX0" fmla="*/ 0 w 4016603"/>
              <a:gd name="connsiteY0" fmla="*/ 0 h 5150560"/>
              <a:gd name="connsiteX1" fmla="*/ 2723069 w 4016603"/>
              <a:gd name="connsiteY1" fmla="*/ 0 h 5150560"/>
              <a:gd name="connsiteX2" fmla="*/ 4016603 w 4016603"/>
              <a:gd name="connsiteY2" fmla="*/ 2560512 h 5150560"/>
              <a:gd name="connsiteX3" fmla="*/ 2748182 w 4016603"/>
              <a:gd name="connsiteY3" fmla="*/ 5150560 h 5150560"/>
              <a:gd name="connsiteX4" fmla="*/ 0 w 4016603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603" h="5150560">
                <a:moveTo>
                  <a:pt x="0" y="0"/>
                </a:moveTo>
                <a:lnTo>
                  <a:pt x="2723069" y="0"/>
                </a:lnTo>
                <a:lnTo>
                  <a:pt x="4016603" y="2560512"/>
                </a:lnTo>
                <a:lnTo>
                  <a:pt x="2748182" y="5150560"/>
                </a:lnTo>
                <a:lnTo>
                  <a:pt x="0" y="51505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A798D9E-E693-4871-A5B8-649673C37CDE}"/>
              </a:ext>
            </a:extLst>
          </p:cNvPr>
          <p:cNvSpPr/>
          <p:nvPr/>
        </p:nvSpPr>
        <p:spPr>
          <a:xfrm>
            <a:off x="-5227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48951" y="2235346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48951" y="1563638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48951" y="2907054"/>
            <a:ext cx="3347385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FB089B54-9D61-4919-971A-229DF1CFE769}"/>
              </a:ext>
            </a:extLst>
          </p:cNvPr>
          <p:cNvSpPr/>
          <p:nvPr/>
        </p:nvSpPr>
        <p:spPr>
          <a:xfrm rot="19996400">
            <a:off x="5863609" y="-281916"/>
            <a:ext cx="4435110" cy="5679470"/>
          </a:xfrm>
          <a:custGeom>
            <a:avLst/>
            <a:gdLst>
              <a:gd name="connsiteX0" fmla="*/ 2307760 w 4435110"/>
              <a:gd name="connsiteY0" fmla="*/ 0 h 5679470"/>
              <a:gd name="connsiteX1" fmla="*/ 4435110 w 4435110"/>
              <a:gd name="connsiteY1" fmla="*/ 1071186 h 5679470"/>
              <a:gd name="connsiteX2" fmla="*/ 4435110 w 4435110"/>
              <a:gd name="connsiteY2" fmla="*/ 1440773 h 5679470"/>
              <a:gd name="connsiteX3" fmla="*/ 2420683 w 4435110"/>
              <a:gd name="connsiteY3" fmla="*/ 5441375 h 5679470"/>
              <a:gd name="connsiteX4" fmla="*/ 2107854 w 4435110"/>
              <a:gd name="connsiteY4" fmla="*/ 5679470 h 5679470"/>
              <a:gd name="connsiteX5" fmla="*/ 0 w 4435110"/>
              <a:gd name="connsiteY5" fmla="*/ 4618100 h 5679470"/>
              <a:gd name="connsiteX6" fmla="*/ 2307760 w 4435110"/>
              <a:gd name="connsiteY6" fmla="*/ 2861660 h 56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5110" h="5679470">
                <a:moveTo>
                  <a:pt x="2307760" y="0"/>
                </a:moveTo>
                <a:lnTo>
                  <a:pt x="4435110" y="1071186"/>
                </a:lnTo>
                <a:lnTo>
                  <a:pt x="4435110" y="1440773"/>
                </a:lnTo>
                <a:lnTo>
                  <a:pt x="2420683" y="5441375"/>
                </a:lnTo>
                <a:lnTo>
                  <a:pt x="2107854" y="5679470"/>
                </a:lnTo>
                <a:lnTo>
                  <a:pt x="0" y="4618100"/>
                </a:lnTo>
                <a:lnTo>
                  <a:pt x="2307760" y="28616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F914D8B2-0F96-4D55-9DF0-A7CB1FB51425}"/>
              </a:ext>
            </a:extLst>
          </p:cNvPr>
          <p:cNvSpPr/>
          <p:nvPr/>
        </p:nvSpPr>
        <p:spPr>
          <a:xfrm rot="19996400">
            <a:off x="5737225" y="-356610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44C4840-C28F-4516-A227-71F721909DBD}"/>
              </a:ext>
            </a:extLst>
          </p:cNvPr>
          <p:cNvSpPr/>
          <p:nvPr/>
        </p:nvSpPr>
        <p:spPr>
          <a:xfrm rot="19996400">
            <a:off x="5613468" y="-356611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ECEB57D-FEA0-4031-A059-35576471A6D0}"/>
              </a:ext>
            </a:extLst>
          </p:cNvPr>
          <p:cNvGrpSpPr/>
          <p:nvPr/>
        </p:nvGrpSpPr>
        <p:grpSpPr>
          <a:xfrm>
            <a:off x="107995" y="185613"/>
            <a:ext cx="1223645" cy="307777"/>
            <a:chOff x="70477" y="185613"/>
            <a:chExt cx="1223645" cy="30777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72C1A00-3B9D-4813-A1E7-9D5C2792C72C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F8320E5C-CB1E-4065-90ED-D58EDFF55D8B}"/>
                </a:ext>
              </a:extLst>
            </p:cNvPr>
            <p:cNvCxnSpPr>
              <a:stCxn id="35" idx="2"/>
              <a:endCxn id="3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3034288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5725f6b-69c9-4f41-b257-7033e3da8004"/>
          <p:cNvGrpSpPr>
            <a:grpSpLocks noChangeAspect="1"/>
          </p:cNvGrpSpPr>
          <p:nvPr/>
        </p:nvGrpSpPr>
        <p:grpSpPr>
          <a:xfrm>
            <a:off x="558095" y="1283745"/>
            <a:ext cx="6188141" cy="2741220"/>
            <a:chOff x="761930" y="1711660"/>
            <a:chExt cx="8250854" cy="3654960"/>
          </a:xfrm>
        </p:grpSpPr>
        <p:sp>
          <p:nvSpPr>
            <p:cNvPr id="4" name="Freeform: Shape 1"/>
            <p:cNvSpPr/>
            <p:nvPr/>
          </p:nvSpPr>
          <p:spPr>
            <a:xfrm>
              <a:off x="2033882" y="1952836"/>
              <a:ext cx="1059322" cy="1081418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>
              <a:off x="1415398" y="3116754"/>
              <a:ext cx="2296289" cy="1081418"/>
            </a:xfrm>
            <a:custGeom>
              <a:avLst/>
              <a:gdLst>
                <a:gd name="connsiteX0" fmla="*/ 0 w 4064000"/>
                <a:gd name="connsiteY0" fmla="*/ 1354666 h 1354666"/>
                <a:gd name="connsiteX1" fmla="*/ 1016000 w 4064000"/>
                <a:gd name="connsiteY1" fmla="*/ 0 h 1354666"/>
                <a:gd name="connsiteX2" fmla="*/ 3048000 w 4064000"/>
                <a:gd name="connsiteY2" fmla="*/ 0 h 1354666"/>
                <a:gd name="connsiteX3" fmla="*/ 4064000 w 4064000"/>
                <a:gd name="connsiteY3" fmla="*/ 1354666 h 1354666"/>
                <a:gd name="connsiteX4" fmla="*/ 0 w 4064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3048000" y="0"/>
                  </a:lnTo>
                  <a:lnTo>
                    <a:pt x="4064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761930" y="4285202"/>
              <a:ext cx="3603227" cy="1081418"/>
            </a:xfrm>
            <a:custGeom>
              <a:avLst/>
              <a:gdLst>
                <a:gd name="connsiteX0" fmla="*/ 0 w 6096000"/>
                <a:gd name="connsiteY0" fmla="*/ 1354666 h 1354666"/>
                <a:gd name="connsiteX1" fmla="*/ 1016000 w 6096000"/>
                <a:gd name="connsiteY1" fmla="*/ 0 h 1354666"/>
                <a:gd name="connsiteX2" fmla="*/ 5080000 w 6096000"/>
                <a:gd name="connsiteY2" fmla="*/ 0 h 1354666"/>
                <a:gd name="connsiteX3" fmla="*/ 6096000 w 6096000"/>
                <a:gd name="connsiteY3" fmla="*/ 1354666 h 1354666"/>
                <a:gd name="connsiteX4" fmla="*/ 0 w 6096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5080000" y="0"/>
                  </a:lnTo>
                  <a:lnTo>
                    <a:pt x="6096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TextBox 4"/>
            <p:cNvSpPr txBox="1">
              <a:spLocks/>
            </p:cNvSpPr>
            <p:nvPr/>
          </p:nvSpPr>
          <p:spPr>
            <a:xfrm>
              <a:off x="2332712" y="4739814"/>
              <a:ext cx="461665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8" name="TextBox 5"/>
            <p:cNvSpPr txBox="1">
              <a:spLocks/>
            </p:cNvSpPr>
            <p:nvPr/>
          </p:nvSpPr>
          <p:spPr>
            <a:xfrm>
              <a:off x="2332712" y="3650855"/>
              <a:ext cx="461665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9" name="TextBox 6"/>
            <p:cNvSpPr txBox="1">
              <a:spLocks/>
            </p:cNvSpPr>
            <p:nvPr/>
          </p:nvSpPr>
          <p:spPr>
            <a:xfrm>
              <a:off x="2358359" y="2691841"/>
              <a:ext cx="410369" cy="246221"/>
            </a:xfrm>
            <a:prstGeom prst="rect">
              <a:avLst/>
            </a:prstGeom>
          </p:spPr>
          <p:txBody>
            <a:bodyPr wrap="none" lIns="0" tIns="0" rIns="0" bIns="0" anchor="b">
              <a:normAutofit fontScale="8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10" name="Arc 7"/>
            <p:cNvSpPr/>
            <p:nvPr/>
          </p:nvSpPr>
          <p:spPr>
            <a:xfrm rot="1449945">
              <a:off x="1918977" y="2013752"/>
              <a:ext cx="1687439" cy="1687439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Arc 8"/>
            <p:cNvSpPr/>
            <p:nvPr/>
          </p:nvSpPr>
          <p:spPr>
            <a:xfrm rot="1311995">
              <a:off x="2717692" y="3602674"/>
              <a:ext cx="1687439" cy="1687439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2" name="Straight Connector 9"/>
            <p:cNvCxnSpPr/>
            <p:nvPr/>
          </p:nvCxnSpPr>
          <p:spPr>
            <a:xfrm>
              <a:off x="4936894" y="1952836"/>
              <a:ext cx="0" cy="33364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5"/>
            <p:cNvSpPr>
              <a:spLocks/>
            </p:cNvSpPr>
            <p:nvPr/>
          </p:nvSpPr>
          <p:spPr bwMode="auto">
            <a:xfrm>
              <a:off x="8346634" y="2218662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6"/>
            <p:cNvSpPr>
              <a:spLocks/>
            </p:cNvSpPr>
            <p:nvPr/>
          </p:nvSpPr>
          <p:spPr bwMode="auto">
            <a:xfrm>
              <a:off x="8346634" y="3394264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7"/>
            <p:cNvSpPr>
              <a:spLocks/>
            </p:cNvSpPr>
            <p:nvPr/>
          </p:nvSpPr>
          <p:spPr bwMode="auto">
            <a:xfrm>
              <a:off x="8346634" y="4545843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6251452" y="4902736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  <a:cs typeface="+mn-ea"/>
                  <a:sym typeface="+mn-lt"/>
                </a:rPr>
                <a:t>75%</a:t>
              </a:r>
            </a:p>
          </p:txBody>
        </p:sp>
        <p:grpSp>
          <p:nvGrpSpPr>
            <p:cNvPr id="17" name="Group 19"/>
            <p:cNvGrpSpPr>
              <a:grpSpLocks noChangeAspect="1"/>
            </p:cNvGrpSpPr>
            <p:nvPr/>
          </p:nvGrpSpPr>
          <p:grpSpPr>
            <a:xfrm>
              <a:off x="5864664" y="3511081"/>
              <a:ext cx="1183946" cy="1183941"/>
              <a:chOff x="4046972" y="1821242"/>
              <a:chExt cx="751216" cy="751214"/>
            </a:xfrm>
          </p:grpSpPr>
          <p:sp>
            <p:nvSpPr>
              <p:cNvPr id="34" name="Oval 20"/>
              <p:cNvSpPr/>
              <p:nvPr/>
            </p:nvSpPr>
            <p:spPr>
              <a:xfrm>
                <a:off x="4046972" y="1821242"/>
                <a:ext cx="751216" cy="7512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5" name="Group 21"/>
              <p:cNvGrpSpPr/>
              <p:nvPr/>
            </p:nvGrpSpPr>
            <p:grpSpPr>
              <a:xfrm>
                <a:off x="4321607" y="1938430"/>
                <a:ext cx="201944" cy="516839"/>
                <a:chOff x="5054600" y="1652588"/>
                <a:chExt cx="187325" cy="479424"/>
              </a:xfrm>
              <a:solidFill>
                <a:schemeClr val="bg1"/>
              </a:solidFill>
            </p:grpSpPr>
            <p:sp>
              <p:nvSpPr>
                <p:cNvPr id="36" name="Freeform: Shape 22"/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Oval 23"/>
                <p:cNvSpPr>
                  <a:spLocks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Group 24"/>
            <p:cNvGrpSpPr>
              <a:grpSpLocks noChangeAspect="1"/>
            </p:cNvGrpSpPr>
            <p:nvPr/>
          </p:nvGrpSpPr>
          <p:grpSpPr>
            <a:xfrm>
              <a:off x="5864664" y="2172512"/>
              <a:ext cx="1183946" cy="1183941"/>
              <a:chOff x="5397701" y="1821242"/>
              <a:chExt cx="751216" cy="751214"/>
            </a:xfrm>
          </p:grpSpPr>
          <p:sp>
            <p:nvSpPr>
              <p:cNvPr id="30" name="Oval 25"/>
              <p:cNvSpPr/>
              <p:nvPr/>
            </p:nvSpPr>
            <p:spPr>
              <a:xfrm>
                <a:off x="5397701" y="1821242"/>
                <a:ext cx="751216" cy="75121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26"/>
              <p:cNvGrpSpPr/>
              <p:nvPr/>
            </p:nvGrpSpPr>
            <p:grpSpPr>
              <a:xfrm>
                <a:off x="5653784" y="1940300"/>
                <a:ext cx="238994" cy="513083"/>
                <a:chOff x="6213475" y="1668463"/>
                <a:chExt cx="227013" cy="487362"/>
              </a:xfrm>
              <a:solidFill>
                <a:schemeClr val="bg1"/>
              </a:solidFill>
            </p:grpSpPr>
            <p:sp>
              <p:nvSpPr>
                <p:cNvPr id="32" name="Oval 27"/>
                <p:cNvSpPr>
                  <a:spLocks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28"/>
                <p:cNvSpPr>
                  <a:spLocks/>
                </p:cNvSpPr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TextBox 29"/>
            <p:cNvSpPr txBox="1"/>
            <p:nvPr/>
          </p:nvSpPr>
          <p:spPr>
            <a:xfrm>
              <a:off x="6251452" y="1711660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4"/>
                  </a:solidFill>
                  <a:cs typeface="+mn-ea"/>
                  <a:sym typeface="+mn-lt"/>
                </a:rPr>
                <a:t>95%</a:t>
              </a:r>
            </a:p>
          </p:txBody>
        </p:sp>
        <p:cxnSp>
          <p:nvCxnSpPr>
            <p:cNvPr id="20" name="Straight Connector 30"/>
            <p:cNvCxnSpPr/>
            <p:nvPr/>
          </p:nvCxnSpPr>
          <p:spPr>
            <a:xfrm>
              <a:off x="7952146" y="1952836"/>
              <a:ext cx="0" cy="33364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71124771-0674-4202-9178-302C2CA59BDC}"/>
              </a:ext>
            </a:extLst>
          </p:cNvPr>
          <p:cNvSpPr/>
          <p:nvPr/>
        </p:nvSpPr>
        <p:spPr>
          <a:xfrm>
            <a:off x="6863921" y="1557576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C88F606-8672-4D8D-BACF-4D63C24928C5}"/>
              </a:ext>
            </a:extLst>
          </p:cNvPr>
          <p:cNvSpPr/>
          <p:nvPr/>
        </p:nvSpPr>
        <p:spPr>
          <a:xfrm>
            <a:off x="6918501" y="2482543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CF1FC4E-D913-4CF8-B388-00F51CF42C42}"/>
              </a:ext>
            </a:extLst>
          </p:cNvPr>
          <p:cNvSpPr/>
          <p:nvPr/>
        </p:nvSpPr>
        <p:spPr>
          <a:xfrm>
            <a:off x="6918501" y="3335569"/>
            <a:ext cx="1536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7C427BA-7B5E-416E-97E2-32EC03A6B97B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BE62340-4379-486F-9802-897DC5DF327F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9A25DC4-E5DF-40D0-B758-11CD7BFE7E80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5D7C2EC-9D42-449F-AC85-CD5AD10B96DE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C723CF3-AF06-4144-AADA-73D62A2B8F43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49" name="连接符: 肘形 48">
              <a:extLst>
                <a:ext uri="{FF2B5EF4-FFF2-40B4-BE49-F238E27FC236}">
                  <a16:creationId xmlns:a16="http://schemas.microsoft.com/office/drawing/2014/main" id="{D84D0978-B829-4DBC-9CEF-7150D266F6CC}"/>
                </a:ext>
              </a:extLst>
            </p:cNvPr>
            <p:cNvCxnSpPr>
              <a:stCxn id="48" idx="2"/>
              <a:endCxn id="48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D7EC8C33-95A1-4945-9BFC-36F5BF93CCED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275856" y="3257969"/>
            <a:ext cx="2639942" cy="1122982"/>
            <a:chOff x="5334003" y="2343151"/>
            <a:chExt cx="2892411" cy="1230379"/>
          </a:xfrm>
        </p:grpSpPr>
        <p:sp>
          <p:nvSpPr>
            <p:cNvPr id="29" name="Oval 14"/>
            <p:cNvSpPr/>
            <p:nvPr/>
          </p:nvSpPr>
          <p:spPr>
            <a:xfrm>
              <a:off x="5334003" y="2343151"/>
              <a:ext cx="2892411" cy="123037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13"/>
            <p:cNvSpPr/>
            <p:nvPr/>
          </p:nvSpPr>
          <p:spPr>
            <a:xfrm>
              <a:off x="5693535" y="2496091"/>
              <a:ext cx="2173345" cy="92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Oval 12"/>
            <p:cNvSpPr/>
            <p:nvPr/>
          </p:nvSpPr>
          <p:spPr>
            <a:xfrm>
              <a:off x="5968064" y="2612871"/>
              <a:ext cx="1624284" cy="6909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10"/>
            <p:cNvSpPr/>
            <p:nvPr/>
          </p:nvSpPr>
          <p:spPr>
            <a:xfrm>
              <a:off x="6306170" y="2742808"/>
              <a:ext cx="948070" cy="431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705496" y="2326865"/>
            <a:ext cx="1085216" cy="1508808"/>
            <a:chOff x="2622651" y="2286465"/>
            <a:chExt cx="1101722" cy="1531746"/>
          </a:xfrm>
        </p:grpSpPr>
        <p:sp>
          <p:nvSpPr>
            <p:cNvPr id="27" name="Rectangle 17"/>
            <p:cNvSpPr/>
            <p:nvPr/>
          </p:nvSpPr>
          <p:spPr>
            <a:xfrm>
              <a:off x="2646144" y="2310520"/>
              <a:ext cx="44872" cy="15076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0"/>
            <p:cNvSpPr/>
            <p:nvPr/>
          </p:nvSpPr>
          <p:spPr>
            <a:xfrm flipV="1">
              <a:off x="2622651" y="2286465"/>
              <a:ext cx="1101722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4586830" y="1383618"/>
            <a:ext cx="1085216" cy="2452778"/>
            <a:chOff x="2502174" y="1328876"/>
            <a:chExt cx="1101721" cy="2490069"/>
          </a:xfrm>
        </p:grpSpPr>
        <p:sp>
          <p:nvSpPr>
            <p:cNvPr id="25" name="Rectangle 16"/>
            <p:cNvSpPr/>
            <p:nvPr/>
          </p:nvSpPr>
          <p:spPr>
            <a:xfrm>
              <a:off x="2536577" y="1379731"/>
              <a:ext cx="44872" cy="24392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15"/>
            <p:cNvSpPr/>
            <p:nvPr/>
          </p:nvSpPr>
          <p:spPr>
            <a:xfrm flipV="1">
              <a:off x="2502174" y="1328876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3307145" y="2417860"/>
            <a:ext cx="1096657" cy="1429683"/>
            <a:chOff x="1203017" y="2378842"/>
            <a:chExt cx="1113327" cy="1451419"/>
          </a:xfrm>
        </p:grpSpPr>
        <p:sp>
          <p:nvSpPr>
            <p:cNvPr id="23" name="Rectangle 18"/>
            <p:cNvSpPr/>
            <p:nvPr/>
          </p:nvSpPr>
          <p:spPr>
            <a:xfrm rot="21265749">
              <a:off x="2273267" y="2400409"/>
              <a:ext cx="43077" cy="14298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1"/>
            <p:cNvSpPr/>
            <p:nvPr/>
          </p:nvSpPr>
          <p:spPr>
            <a:xfrm rot="21293750" flipH="1" flipV="1">
              <a:off x="1203017" y="2378842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3399551" y="1598882"/>
            <a:ext cx="1098641" cy="2256459"/>
            <a:chOff x="1296829" y="1547414"/>
            <a:chExt cx="1115341" cy="2290765"/>
          </a:xfrm>
        </p:grpSpPr>
        <p:sp>
          <p:nvSpPr>
            <p:cNvPr id="21" name="Rectangle 19"/>
            <p:cNvSpPr/>
            <p:nvPr/>
          </p:nvSpPr>
          <p:spPr>
            <a:xfrm rot="21426202">
              <a:off x="2369093" y="1554149"/>
              <a:ext cx="43077" cy="22840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2"/>
            <p:cNvSpPr/>
            <p:nvPr/>
          </p:nvSpPr>
          <p:spPr>
            <a:xfrm rot="21430906" flipH="1" flipV="1">
              <a:off x="1296829" y="1547414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Oval 24"/>
          <p:cNvSpPr>
            <a:spLocks/>
          </p:cNvSpPr>
          <p:nvPr/>
        </p:nvSpPr>
        <p:spPr bwMode="auto">
          <a:xfrm flipH="1">
            <a:off x="678992" y="1874484"/>
            <a:ext cx="145189" cy="145192"/>
          </a:xfrm>
          <a:prstGeom prst="ellipse">
            <a:avLst/>
          </a:prstGeom>
          <a:solidFill>
            <a:srgbClr val="768E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Oval 27"/>
          <p:cNvSpPr>
            <a:spLocks/>
          </p:cNvSpPr>
          <p:nvPr/>
        </p:nvSpPr>
        <p:spPr bwMode="auto">
          <a:xfrm flipH="1">
            <a:off x="678992" y="2560482"/>
            <a:ext cx="145189" cy="1451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30"/>
          <p:cNvSpPr>
            <a:spLocks/>
          </p:cNvSpPr>
          <p:nvPr/>
        </p:nvSpPr>
        <p:spPr bwMode="auto">
          <a:xfrm flipH="1">
            <a:off x="8387251" y="1851670"/>
            <a:ext cx="145189" cy="145192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33"/>
          <p:cNvSpPr>
            <a:spLocks/>
          </p:cNvSpPr>
          <p:nvPr/>
        </p:nvSpPr>
        <p:spPr bwMode="auto">
          <a:xfrm flipH="1">
            <a:off x="8387251" y="2537798"/>
            <a:ext cx="145189" cy="145192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TextBox 148"/>
          <p:cNvSpPr txBox="1">
            <a:spLocks/>
          </p:cNvSpPr>
          <p:nvPr/>
        </p:nvSpPr>
        <p:spPr bwMode="auto">
          <a:xfrm>
            <a:off x="4646672" y="1383618"/>
            <a:ext cx="900941" cy="688289"/>
          </a:xfrm>
          <a:prstGeom prst="rect">
            <a:avLst/>
          </a:prstGeom>
          <a:noFill/>
          <a:extLst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en-US" altLang="zh-CN" sz="1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XXXX</a:t>
            </a:r>
            <a:endParaRPr lang="zh-CN" altLang="en-US" sz="14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TextBox 149"/>
          <p:cNvSpPr txBox="1">
            <a:spLocks/>
          </p:cNvSpPr>
          <p:nvPr/>
        </p:nvSpPr>
        <p:spPr bwMode="auto">
          <a:xfrm>
            <a:off x="4768621" y="2326865"/>
            <a:ext cx="900941" cy="689624"/>
          </a:xfrm>
          <a:prstGeom prst="rect">
            <a:avLst/>
          </a:prstGeom>
          <a:noFill/>
          <a:extLst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  <a:cs typeface="+mn-ea"/>
                <a:sym typeface="+mn-lt"/>
              </a:rPr>
              <a:t>标题文本</a:t>
            </a:r>
            <a:br>
              <a:rPr lang="zh-CN" altLang="en-US" sz="1400" dirty="0">
                <a:effectLst/>
                <a:cs typeface="+mn-ea"/>
                <a:sym typeface="+mn-lt"/>
              </a:rPr>
            </a:br>
            <a:r>
              <a:rPr lang="zh-CN" altLang="en-US" sz="1400" dirty="0">
                <a:effectLst/>
                <a:cs typeface="+mn-ea"/>
                <a:sym typeface="+mn-lt"/>
              </a:rPr>
              <a:t>预设</a:t>
            </a:r>
          </a:p>
        </p:txBody>
      </p:sp>
      <p:sp>
        <p:nvSpPr>
          <p:cNvPr id="15" name="TextBox 150"/>
          <p:cNvSpPr txBox="1">
            <a:spLocks/>
          </p:cNvSpPr>
          <p:nvPr/>
        </p:nvSpPr>
        <p:spPr bwMode="auto">
          <a:xfrm>
            <a:off x="3410420" y="2423615"/>
            <a:ext cx="900941" cy="664454"/>
          </a:xfrm>
          <a:prstGeom prst="rect">
            <a:avLst/>
          </a:prstGeom>
          <a:noFill/>
          <a:extLst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en-US" altLang="zh-CN" sz="14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XXXX</a:t>
            </a:r>
            <a:endParaRPr lang="zh-CN" altLang="en-US" sz="14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TextBox 151"/>
          <p:cNvSpPr txBox="1">
            <a:spLocks/>
          </p:cNvSpPr>
          <p:nvPr/>
        </p:nvSpPr>
        <p:spPr bwMode="auto">
          <a:xfrm>
            <a:off x="3410421" y="1605882"/>
            <a:ext cx="1046948" cy="678146"/>
          </a:xfrm>
          <a:prstGeom prst="rect">
            <a:avLst/>
          </a:prstGeom>
          <a:noFill/>
          <a:extLst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  <a:cs typeface="+mn-ea"/>
                <a:sym typeface="+mn-lt"/>
              </a:rPr>
              <a:t>标题文本</a:t>
            </a:r>
            <a:br>
              <a:rPr lang="zh-CN" altLang="en-US" sz="1400" dirty="0">
                <a:effectLst/>
                <a:cs typeface="+mn-ea"/>
                <a:sym typeface="+mn-lt"/>
              </a:rPr>
            </a:br>
            <a:r>
              <a:rPr lang="zh-CN" altLang="en-US" sz="1400" dirty="0">
                <a:effectLst/>
                <a:cs typeface="+mn-ea"/>
                <a:sym typeface="+mn-lt"/>
              </a:rPr>
              <a:t>预设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E59CBE9-6A37-4D73-8E3A-F1A643DB4A8A}"/>
              </a:ext>
            </a:extLst>
          </p:cNvPr>
          <p:cNvSpPr/>
          <p:nvPr/>
        </p:nvSpPr>
        <p:spPr>
          <a:xfrm>
            <a:off x="1048526" y="1648722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08C747E-715D-4C09-8493-E9259F2F03A8}"/>
              </a:ext>
            </a:extLst>
          </p:cNvPr>
          <p:cNvSpPr/>
          <p:nvPr/>
        </p:nvSpPr>
        <p:spPr>
          <a:xfrm>
            <a:off x="1058068" y="2495472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9A3D656-2AA9-4FEA-B747-9B8F854FAF99}"/>
              </a:ext>
            </a:extLst>
          </p:cNvPr>
          <p:cNvSpPr/>
          <p:nvPr/>
        </p:nvSpPr>
        <p:spPr>
          <a:xfrm>
            <a:off x="5965788" y="1572667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55E401C-54C5-4D51-8263-1B7941FD1BC1}"/>
              </a:ext>
            </a:extLst>
          </p:cNvPr>
          <p:cNvSpPr/>
          <p:nvPr/>
        </p:nvSpPr>
        <p:spPr>
          <a:xfrm>
            <a:off x="5975330" y="2419417"/>
            <a:ext cx="2234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A93B050-A29A-4314-9445-C3FC66406600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5BFC2F8-2472-43D4-8570-C1F98F80C522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DBEA6F2-F8AF-4A63-BBEB-492F00DD9E62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F6D6D41-E2D6-4B08-B001-D3EC12F03F42}"/>
              </a:ext>
            </a:extLst>
          </p:cNvPr>
          <p:cNvGrpSpPr/>
          <p:nvPr/>
        </p:nvGrpSpPr>
        <p:grpSpPr>
          <a:xfrm>
            <a:off x="7533703" y="247749"/>
            <a:ext cx="1223645" cy="307777"/>
            <a:chOff x="70477" y="185613"/>
            <a:chExt cx="1223645" cy="307777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D0A914F-D9E6-4E4E-823C-72A14BD16BDD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42" name="连接符: 肘形 41">
              <a:extLst>
                <a:ext uri="{FF2B5EF4-FFF2-40B4-BE49-F238E27FC236}">
                  <a16:creationId xmlns:a16="http://schemas.microsoft.com/office/drawing/2014/main" id="{88757771-A116-47D6-AD3F-18F64F6730E2}"/>
                </a:ext>
              </a:extLst>
            </p:cNvPr>
            <p:cNvCxnSpPr>
              <a:stCxn id="41" idx="2"/>
              <a:endCxn id="41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78AED839-ADE5-4955-B79A-BDBE5F7EE091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75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33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5c4c705-e15e-4d72-92c7-fc2394307965"/>
          <p:cNvGrpSpPr>
            <a:grpSpLocks noChangeAspect="1"/>
          </p:cNvGrpSpPr>
          <p:nvPr/>
        </p:nvGrpSpPr>
        <p:grpSpPr>
          <a:xfrm>
            <a:off x="854621" y="1221599"/>
            <a:ext cx="7436655" cy="2313235"/>
            <a:chOff x="1139495" y="1628800"/>
            <a:chExt cx="9915535" cy="3084313"/>
          </a:xfrm>
        </p:grpSpPr>
        <p:sp>
          <p:nvSpPr>
            <p:cNvPr id="4" name="Oval 104"/>
            <p:cNvSpPr/>
            <p:nvPr/>
          </p:nvSpPr>
          <p:spPr>
            <a:xfrm>
              <a:off x="4018588" y="3688797"/>
              <a:ext cx="623551" cy="623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" name="Oval 105"/>
            <p:cNvSpPr/>
            <p:nvPr/>
          </p:nvSpPr>
          <p:spPr>
            <a:xfrm>
              <a:off x="2168729" y="3903806"/>
              <a:ext cx="623551" cy="623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" name="Oval 111"/>
            <p:cNvSpPr/>
            <p:nvPr/>
          </p:nvSpPr>
          <p:spPr>
            <a:xfrm>
              <a:off x="5827543" y="3569432"/>
              <a:ext cx="623551" cy="6235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Oval 112"/>
            <p:cNvSpPr/>
            <p:nvPr/>
          </p:nvSpPr>
          <p:spPr>
            <a:xfrm>
              <a:off x="9431196" y="3258782"/>
              <a:ext cx="623551" cy="6235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8" name="Group 113"/>
            <p:cNvGrpSpPr/>
            <p:nvPr/>
          </p:nvGrpSpPr>
          <p:grpSpPr>
            <a:xfrm>
              <a:off x="1139495" y="3881210"/>
              <a:ext cx="1652117" cy="831903"/>
              <a:chOff x="474843" y="2321913"/>
              <a:chExt cx="1869714" cy="941470"/>
            </a:xfrm>
          </p:grpSpPr>
          <p:sp>
            <p:nvSpPr>
              <p:cNvPr id="69" name="Arc 114"/>
              <p:cNvSpPr/>
              <p:nvPr/>
            </p:nvSpPr>
            <p:spPr>
              <a:xfrm rot="5400000" flipV="1">
                <a:off x="1403087" y="2321913"/>
                <a:ext cx="941470" cy="941470"/>
              </a:xfrm>
              <a:prstGeom prst="arc">
                <a:avLst/>
              </a:prstGeom>
              <a:ln w="381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70" name="Straight Connector 115"/>
              <p:cNvCxnSpPr/>
              <p:nvPr/>
            </p:nvCxnSpPr>
            <p:spPr>
              <a:xfrm>
                <a:off x="474843" y="2809837"/>
                <a:ext cx="952048" cy="1323"/>
              </a:xfrm>
              <a:prstGeom prst="line">
                <a:avLst/>
              </a:prstGeom>
              <a:ln w="3810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6"/>
            <p:cNvGrpSpPr/>
            <p:nvPr/>
          </p:nvGrpSpPr>
          <p:grpSpPr>
            <a:xfrm>
              <a:off x="2165536" y="2841541"/>
              <a:ext cx="2461823" cy="1671538"/>
              <a:chOff x="1190578" y="2010533"/>
              <a:chExt cx="2290936" cy="1555509"/>
            </a:xfrm>
          </p:grpSpPr>
          <p:grpSp>
            <p:nvGrpSpPr>
              <p:cNvPr id="64" name="Group 117"/>
              <p:cNvGrpSpPr/>
              <p:nvPr/>
            </p:nvGrpSpPr>
            <p:grpSpPr>
              <a:xfrm>
                <a:off x="1190578" y="2770132"/>
                <a:ext cx="2290936" cy="795910"/>
                <a:chOff x="1376543" y="2321386"/>
                <a:chExt cx="2786064" cy="967925"/>
              </a:xfrm>
            </p:grpSpPr>
            <p:sp>
              <p:nvSpPr>
                <p:cNvPr id="66" name="Arc 119"/>
                <p:cNvSpPr/>
                <p:nvPr/>
              </p:nvSpPr>
              <p:spPr>
                <a:xfrm rot="5400000" flipV="1">
                  <a:off x="3221137" y="2321386"/>
                  <a:ext cx="941470" cy="94147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7" name="Straight Connector 120"/>
                <p:cNvCxnSpPr/>
                <p:nvPr/>
              </p:nvCxnSpPr>
              <p:spPr>
                <a:xfrm>
                  <a:off x="2292893" y="2809310"/>
                  <a:ext cx="952048" cy="132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Arc 121"/>
                <p:cNvSpPr/>
                <p:nvPr/>
              </p:nvSpPr>
              <p:spPr>
                <a:xfrm rot="5400000" flipH="1">
                  <a:off x="1376543" y="2347841"/>
                  <a:ext cx="941470" cy="941470"/>
                </a:xfrm>
                <a:prstGeom prst="arc">
                  <a:avLst/>
                </a:prstGeom>
                <a:ln w="38100"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5" name="Straight Connector 118"/>
              <p:cNvCxnSpPr/>
              <p:nvPr/>
            </p:nvCxnSpPr>
            <p:spPr>
              <a:xfrm rot="5400000">
                <a:off x="1206584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22"/>
            <p:cNvGrpSpPr/>
            <p:nvPr/>
          </p:nvGrpSpPr>
          <p:grpSpPr>
            <a:xfrm>
              <a:off x="4012222" y="2701521"/>
              <a:ext cx="2461823" cy="1671535"/>
              <a:chOff x="2683929" y="2010533"/>
              <a:chExt cx="2290937" cy="1555506"/>
            </a:xfrm>
          </p:grpSpPr>
          <p:grpSp>
            <p:nvGrpSpPr>
              <p:cNvPr id="59" name="Group 123"/>
              <p:cNvGrpSpPr/>
              <p:nvPr/>
            </p:nvGrpSpPr>
            <p:grpSpPr>
              <a:xfrm>
                <a:off x="2683929" y="2770130"/>
                <a:ext cx="2290937" cy="795909"/>
                <a:chOff x="2586036" y="2266950"/>
                <a:chExt cx="3344864" cy="1162061"/>
              </a:xfrm>
            </p:grpSpPr>
            <p:sp>
              <p:nvSpPr>
                <p:cNvPr id="61" name="Arc 125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2" name="Straight Connector 126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Arc 127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0" name="Straight Connector 124"/>
              <p:cNvCxnSpPr/>
              <p:nvPr/>
            </p:nvCxnSpPr>
            <p:spPr>
              <a:xfrm rot="5400000">
                <a:off x="2696552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8"/>
            <p:cNvGrpSpPr/>
            <p:nvPr/>
          </p:nvGrpSpPr>
          <p:grpSpPr>
            <a:xfrm>
              <a:off x="5820738" y="2565065"/>
              <a:ext cx="2461827" cy="1671535"/>
              <a:chOff x="4166839" y="2010533"/>
              <a:chExt cx="2290940" cy="1555506"/>
            </a:xfrm>
          </p:grpSpPr>
          <p:grpSp>
            <p:nvGrpSpPr>
              <p:cNvPr id="54" name="Group 129"/>
              <p:cNvGrpSpPr/>
              <p:nvPr/>
            </p:nvGrpSpPr>
            <p:grpSpPr>
              <a:xfrm>
                <a:off x="4166839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56" name="Arc 131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7" name="Straight Connector 132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Arc 133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5" name="Straight Connector 130"/>
              <p:cNvCxnSpPr/>
              <p:nvPr/>
            </p:nvCxnSpPr>
            <p:spPr>
              <a:xfrm rot="5400000">
                <a:off x="4182843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34"/>
            <p:cNvGrpSpPr/>
            <p:nvPr/>
          </p:nvGrpSpPr>
          <p:grpSpPr>
            <a:xfrm>
              <a:off x="9402913" y="2239642"/>
              <a:ext cx="1652117" cy="1674394"/>
              <a:chOff x="7157435" y="2010533"/>
              <a:chExt cx="1537436" cy="1558167"/>
            </a:xfrm>
          </p:grpSpPr>
          <p:grpSp>
            <p:nvGrpSpPr>
              <p:cNvPr id="50" name="Group 135"/>
              <p:cNvGrpSpPr/>
              <p:nvPr/>
            </p:nvGrpSpPr>
            <p:grpSpPr>
              <a:xfrm>
                <a:off x="7157435" y="2794543"/>
                <a:ext cx="1537436" cy="774157"/>
                <a:chOff x="6799443" y="2334613"/>
                <a:chExt cx="1869714" cy="941470"/>
              </a:xfrm>
            </p:grpSpPr>
            <p:sp>
              <p:nvSpPr>
                <p:cNvPr id="52" name="Arc 137"/>
                <p:cNvSpPr/>
                <p:nvPr/>
              </p:nvSpPr>
              <p:spPr>
                <a:xfrm rot="5400000" flipH="1">
                  <a:off x="6799443" y="2334613"/>
                  <a:ext cx="941470" cy="941470"/>
                </a:xfrm>
                <a:prstGeom prst="arc">
                  <a:avLst/>
                </a:prstGeom>
                <a:ln w="38100">
                  <a:solidFill>
                    <a:schemeClr val="accent5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3" name="Straight Connector 138"/>
                <p:cNvCxnSpPr/>
                <p:nvPr/>
              </p:nvCxnSpPr>
              <p:spPr>
                <a:xfrm flipH="1" flipV="1">
                  <a:off x="7717109" y="2786836"/>
                  <a:ext cx="952048" cy="132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136"/>
              <p:cNvCxnSpPr/>
              <p:nvPr/>
            </p:nvCxnSpPr>
            <p:spPr>
              <a:xfrm rot="5400000">
                <a:off x="7172933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39"/>
            <p:cNvSpPr/>
            <p:nvPr/>
          </p:nvSpPr>
          <p:spPr>
            <a:xfrm>
              <a:off x="7621246" y="3414002"/>
              <a:ext cx="623551" cy="6235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4" name="Group 140"/>
            <p:cNvGrpSpPr/>
            <p:nvPr/>
          </p:nvGrpSpPr>
          <p:grpSpPr>
            <a:xfrm>
              <a:off x="7613217" y="2415995"/>
              <a:ext cx="2461827" cy="1671535"/>
              <a:chOff x="5662045" y="2010533"/>
              <a:chExt cx="2290940" cy="1555506"/>
            </a:xfrm>
          </p:grpSpPr>
          <p:grpSp>
            <p:nvGrpSpPr>
              <p:cNvPr id="45" name="Group 141"/>
              <p:cNvGrpSpPr/>
              <p:nvPr/>
            </p:nvGrpSpPr>
            <p:grpSpPr>
              <a:xfrm>
                <a:off x="5662045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47" name="Arc 143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48" name="Straight Connector 144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Arc 145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46" name="Straight Connector 142"/>
              <p:cNvCxnSpPr/>
              <p:nvPr/>
            </p:nvCxnSpPr>
            <p:spPr>
              <a:xfrm rot="5400000">
                <a:off x="5676990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6"/>
            <p:cNvGrpSpPr/>
            <p:nvPr/>
          </p:nvGrpSpPr>
          <p:grpSpPr>
            <a:xfrm>
              <a:off x="4124447" y="2079457"/>
              <a:ext cx="623551" cy="623553"/>
              <a:chOff x="2898306" y="1126851"/>
              <a:chExt cx="544500" cy="544501"/>
            </a:xfrm>
          </p:grpSpPr>
          <p:sp>
            <p:nvSpPr>
              <p:cNvPr id="43" name="Oval 147"/>
              <p:cNvSpPr/>
              <p:nvPr/>
            </p:nvSpPr>
            <p:spPr>
              <a:xfrm>
                <a:off x="28983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48"/>
              <p:cNvSpPr>
                <a:spLocks/>
              </p:cNvSpPr>
              <p:nvPr/>
            </p:nvSpPr>
            <p:spPr bwMode="auto">
              <a:xfrm>
                <a:off x="2999254" y="1239725"/>
                <a:ext cx="342604" cy="31875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49"/>
            <p:cNvGrpSpPr/>
            <p:nvPr/>
          </p:nvGrpSpPr>
          <p:grpSpPr>
            <a:xfrm>
              <a:off x="7736660" y="1805153"/>
              <a:ext cx="623551" cy="623553"/>
              <a:chOff x="5702646" y="1136650"/>
              <a:chExt cx="544500" cy="544501"/>
            </a:xfrm>
          </p:grpSpPr>
          <p:sp>
            <p:nvSpPr>
              <p:cNvPr id="41" name="Oval 150"/>
              <p:cNvSpPr/>
              <p:nvPr/>
            </p:nvSpPr>
            <p:spPr>
              <a:xfrm>
                <a:off x="570264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51"/>
              <p:cNvSpPr>
                <a:spLocks/>
              </p:cNvSpPr>
              <p:nvPr/>
            </p:nvSpPr>
            <p:spPr bwMode="auto">
              <a:xfrm>
                <a:off x="5808889" y="1242893"/>
                <a:ext cx="332014" cy="33201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52"/>
            <p:cNvGrpSpPr/>
            <p:nvPr/>
          </p:nvGrpSpPr>
          <p:grpSpPr>
            <a:xfrm>
              <a:off x="5944179" y="1954224"/>
              <a:ext cx="623551" cy="623553"/>
              <a:chOff x="4299606" y="1136650"/>
              <a:chExt cx="544500" cy="544501"/>
            </a:xfrm>
          </p:grpSpPr>
          <p:sp>
            <p:nvSpPr>
              <p:cNvPr id="39" name="Oval 153"/>
              <p:cNvSpPr/>
              <p:nvPr/>
            </p:nvSpPr>
            <p:spPr>
              <a:xfrm>
                <a:off x="429960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54"/>
              <p:cNvSpPr>
                <a:spLocks/>
              </p:cNvSpPr>
              <p:nvPr/>
            </p:nvSpPr>
            <p:spPr bwMode="auto">
              <a:xfrm>
                <a:off x="4420110" y="1259353"/>
                <a:ext cx="303492" cy="2990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55"/>
            <p:cNvGrpSpPr/>
            <p:nvPr/>
          </p:nvGrpSpPr>
          <p:grpSpPr>
            <a:xfrm>
              <a:off x="2277758" y="2219478"/>
              <a:ext cx="623551" cy="623553"/>
              <a:chOff x="1497006" y="1126851"/>
              <a:chExt cx="544500" cy="544501"/>
            </a:xfrm>
          </p:grpSpPr>
          <p:sp>
            <p:nvSpPr>
              <p:cNvPr id="37" name="Oval 156"/>
              <p:cNvSpPr/>
              <p:nvPr/>
            </p:nvSpPr>
            <p:spPr>
              <a:xfrm>
                <a:off x="14970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57"/>
              <p:cNvSpPr>
                <a:spLocks/>
              </p:cNvSpPr>
              <p:nvPr/>
            </p:nvSpPr>
            <p:spPr bwMode="auto">
              <a:xfrm>
                <a:off x="1641942" y="1211627"/>
                <a:ext cx="254629" cy="374949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58"/>
            <p:cNvGrpSpPr/>
            <p:nvPr/>
          </p:nvGrpSpPr>
          <p:grpSpPr>
            <a:xfrm>
              <a:off x="9524464" y="1628800"/>
              <a:ext cx="623551" cy="623553"/>
              <a:chOff x="7104207" y="1136650"/>
              <a:chExt cx="544500" cy="544501"/>
            </a:xfrm>
          </p:grpSpPr>
          <p:sp>
            <p:nvSpPr>
              <p:cNvPr id="35" name="Oval 159"/>
              <p:cNvSpPr/>
              <p:nvPr/>
            </p:nvSpPr>
            <p:spPr>
              <a:xfrm>
                <a:off x="7104207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60"/>
              <p:cNvSpPr>
                <a:spLocks/>
              </p:cNvSpPr>
              <p:nvPr/>
            </p:nvSpPr>
            <p:spPr bwMode="auto">
              <a:xfrm>
                <a:off x="7213377" y="1244711"/>
                <a:ext cx="326160" cy="328379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8B1B7AAC-54FA-4E93-A44F-21BC6D1D996D}"/>
              </a:ext>
            </a:extLst>
          </p:cNvPr>
          <p:cNvSpPr/>
          <p:nvPr/>
        </p:nvSpPr>
        <p:spPr>
          <a:xfrm>
            <a:off x="916545" y="3623925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73230229-86B3-404C-9A14-A0FABB79F55A}"/>
              </a:ext>
            </a:extLst>
          </p:cNvPr>
          <p:cNvSpPr/>
          <p:nvPr/>
        </p:nvSpPr>
        <p:spPr>
          <a:xfrm>
            <a:off x="2425448" y="3623925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CD06BEEF-1D1B-4457-9793-CD2EDD4EAA13}"/>
              </a:ext>
            </a:extLst>
          </p:cNvPr>
          <p:cNvSpPr/>
          <p:nvPr/>
        </p:nvSpPr>
        <p:spPr>
          <a:xfrm>
            <a:off x="3931914" y="3623925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EFFAB90E-81E8-4B99-BC00-23D835CA8683}"/>
              </a:ext>
            </a:extLst>
          </p:cNvPr>
          <p:cNvSpPr/>
          <p:nvPr/>
        </p:nvSpPr>
        <p:spPr>
          <a:xfrm>
            <a:off x="5440817" y="3623925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45D7C96-9E74-4D5A-A7E8-9BB52AE04563}"/>
              </a:ext>
            </a:extLst>
          </p:cNvPr>
          <p:cNvSpPr/>
          <p:nvPr/>
        </p:nvSpPr>
        <p:spPr>
          <a:xfrm>
            <a:off x="6947283" y="3623925"/>
            <a:ext cx="15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500" b="1" dirty="0" smtClean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rPr>
              <a:t>XXXX</a:t>
            </a:r>
            <a:endParaRPr lang="en-US" altLang="zh-CN" sz="1500" b="1" dirty="0">
              <a:solidFill>
                <a:schemeClr val="tx1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BF34B9BC-D876-48FA-A2AE-30A0EB21322E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2504BC05-5393-4029-ABCD-93A095F547FF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B95C3981-F4AC-4960-8632-3D41C0486647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98FE972D-4741-4899-8265-76F12836E19A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2F13A593-F088-40C1-A207-19770C8A45CF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81" name="连接符: 肘形 80">
              <a:extLst>
                <a:ext uri="{FF2B5EF4-FFF2-40B4-BE49-F238E27FC236}">
                  <a16:creationId xmlns:a16="http://schemas.microsoft.com/office/drawing/2014/main" id="{527CE706-0702-4063-9111-D613ED655BD1}"/>
                </a:ext>
              </a:extLst>
            </p:cNvPr>
            <p:cNvCxnSpPr>
              <a:stCxn id="80" idx="2"/>
              <a:endCxn id="80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9299796-1C67-4F06-A8CA-1BBF64FBB499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9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12405" y="1423108"/>
            <a:ext cx="1952874" cy="2571169"/>
            <a:chOff x="2251455" y="1453526"/>
            <a:chExt cx="2147724" cy="2827719"/>
          </a:xfrm>
        </p:grpSpPr>
        <p:sp>
          <p:nvSpPr>
            <p:cNvPr id="49" name="Rectangle: Rounded Corners 4"/>
            <p:cNvSpPr/>
            <p:nvPr/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Rectangle: Rounded Corners 5"/>
            <p:cNvSpPr/>
            <p:nvPr/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Rectangle: Rounded Corners 6"/>
            <p:cNvSpPr/>
            <p:nvPr/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Rectangle: Top Corners Rounded 7"/>
            <p:cNvSpPr/>
            <p:nvPr/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Rectangle 8"/>
            <p:cNvSpPr/>
            <p:nvPr/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Rectangle: Top Corners Rounded 9"/>
            <p:cNvSpPr/>
            <p:nvPr/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1059719" y="1644658"/>
            <a:ext cx="2108233" cy="2628515"/>
            <a:chOff x="763805" y="1583131"/>
            <a:chExt cx="2318591" cy="2890803"/>
          </a:xfrm>
          <a:solidFill>
            <a:schemeClr val="accent1"/>
          </a:solidFill>
        </p:grpSpPr>
        <p:sp>
          <p:nvSpPr>
            <p:cNvPr id="44" name="Rectangle 11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Group 12"/>
            <p:cNvGrpSpPr/>
            <p:nvPr/>
          </p:nvGrpSpPr>
          <p:grpSpPr>
            <a:xfrm>
              <a:off x="763805" y="1583131"/>
              <a:ext cx="1541131" cy="2890803"/>
              <a:chOff x="1482726" y="1941513"/>
              <a:chExt cx="1290638" cy="2420937"/>
            </a:xfrm>
            <a:grpFill/>
          </p:grpSpPr>
          <p:sp>
            <p:nvSpPr>
              <p:cNvPr id="46" name="Freeform: Shape 13"/>
              <p:cNvSpPr>
                <a:spLocks/>
              </p:cNvSpPr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4"/>
              <p:cNvSpPr>
                <a:spLocks/>
              </p:cNvSpPr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5"/>
              <p:cNvSpPr>
                <a:spLocks/>
              </p:cNvSpPr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941452" y="901787"/>
            <a:ext cx="3142828" cy="3685692"/>
            <a:chOff x="4941452" y="901787"/>
            <a:chExt cx="3142828" cy="3685692"/>
          </a:xfrm>
        </p:grpSpPr>
        <p:grpSp>
          <p:nvGrpSpPr>
            <p:cNvPr id="8" name="Group 22"/>
            <p:cNvGrpSpPr/>
            <p:nvPr/>
          </p:nvGrpSpPr>
          <p:grpSpPr>
            <a:xfrm>
              <a:off x="4941452" y="1713561"/>
              <a:ext cx="1520912" cy="2324038"/>
              <a:chOff x="712331" y="1623831"/>
              <a:chExt cx="1672669" cy="2555930"/>
            </a:xfrm>
          </p:grpSpPr>
          <p:sp>
            <p:nvSpPr>
              <p:cNvPr id="38" name="Freeform: Shape 23"/>
              <p:cNvSpPr>
                <a:spLocks/>
              </p:cNvSpPr>
              <p:nvPr/>
            </p:nvSpPr>
            <p:spPr bwMode="auto">
              <a:xfrm>
                <a:off x="712331" y="1623831"/>
                <a:ext cx="871582" cy="2555930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9" y="1520"/>
                  </a:cxn>
                  <a:cxn ang="0">
                    <a:pos x="0" y="1420"/>
                  </a:cxn>
                  <a:cxn ang="0">
                    <a:pos x="408" y="0"/>
                  </a:cxn>
                </a:cxnLst>
                <a:rect l="0" t="0" r="r" b="b"/>
                <a:pathLst>
                  <a:path w="408" h="1520">
                    <a:moveTo>
                      <a:pt x="408" y="0"/>
                    </a:moveTo>
                    <a:lnTo>
                      <a:pt x="339" y="1520"/>
                    </a:lnTo>
                    <a:lnTo>
                      <a:pt x="0" y="142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4"/>
              <p:cNvSpPr>
                <a:spLocks/>
              </p:cNvSpPr>
              <p:nvPr/>
            </p:nvSpPr>
            <p:spPr bwMode="auto">
              <a:xfrm>
                <a:off x="1436514" y="1623831"/>
                <a:ext cx="948486" cy="255593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69" y="0"/>
                  </a:cxn>
                  <a:cxn ang="0">
                    <a:pos x="444" y="1394"/>
                  </a:cxn>
                  <a:cxn ang="0">
                    <a:pos x="0" y="1520"/>
                  </a:cxn>
                </a:cxnLst>
                <a:rect l="0" t="0" r="r" b="b"/>
                <a:pathLst>
                  <a:path w="444" h="1520">
                    <a:moveTo>
                      <a:pt x="0" y="1520"/>
                    </a:moveTo>
                    <a:lnTo>
                      <a:pt x="69" y="0"/>
                    </a:lnTo>
                    <a:lnTo>
                      <a:pt x="444" y="1394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479413" y="901787"/>
              <a:ext cx="2604867" cy="3685692"/>
              <a:chOff x="5479413" y="901787"/>
              <a:chExt cx="2604867" cy="3685692"/>
            </a:xfrm>
          </p:grpSpPr>
          <p:grpSp>
            <p:nvGrpSpPr>
              <p:cNvPr id="6" name="Group 16"/>
              <p:cNvGrpSpPr/>
              <p:nvPr/>
            </p:nvGrpSpPr>
            <p:grpSpPr>
              <a:xfrm>
                <a:off x="5697053" y="1213587"/>
                <a:ext cx="1515086" cy="2824012"/>
                <a:chOff x="1543325" y="1073969"/>
                <a:chExt cx="1666260" cy="3105791"/>
              </a:xfrm>
            </p:grpSpPr>
            <p:sp>
              <p:nvSpPr>
                <p:cNvPr id="42" name="Freeform: Shape 17"/>
                <p:cNvSpPr>
                  <a:spLocks/>
                </p:cNvSpPr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18"/>
                <p:cNvSpPr>
                  <a:spLocks/>
                </p:cNvSpPr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19"/>
              <p:cNvGrpSpPr/>
              <p:nvPr/>
            </p:nvGrpSpPr>
            <p:grpSpPr>
              <a:xfrm>
                <a:off x="6710993" y="2244114"/>
                <a:ext cx="1373287" cy="1772079"/>
                <a:chOff x="2658437" y="2207322"/>
                <a:chExt cx="1510314" cy="1948897"/>
              </a:xfrm>
            </p:grpSpPr>
            <p:sp>
              <p:nvSpPr>
                <p:cNvPr id="40" name="Freeform: Shape 20"/>
                <p:cNvSpPr>
                  <a:spLocks/>
                </p:cNvSpPr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21"/>
                <p:cNvSpPr>
                  <a:spLocks/>
                </p:cNvSpPr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25"/>
              <p:cNvGrpSpPr/>
              <p:nvPr/>
            </p:nvGrpSpPr>
            <p:grpSpPr>
              <a:xfrm>
                <a:off x="5596047" y="3225714"/>
                <a:ext cx="1726809" cy="1025941"/>
                <a:chOff x="1432241" y="3286866"/>
                <a:chExt cx="1899109" cy="1128309"/>
              </a:xfrm>
            </p:grpSpPr>
            <p:sp>
              <p:nvSpPr>
                <p:cNvPr id="36" name="Freeform: Shape 26"/>
                <p:cNvSpPr>
                  <a:spLocks/>
                </p:cNvSpPr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27"/>
                <p:cNvSpPr>
                  <a:spLocks/>
                </p:cNvSpPr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TextBox 28"/>
              <p:cNvSpPr txBox="1">
                <a:spLocks/>
              </p:cNvSpPr>
              <p:nvPr/>
            </p:nvSpPr>
            <p:spPr>
              <a:xfrm>
                <a:off x="5493644" y="1438782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80%</a:t>
                </a:r>
              </a:p>
            </p:txBody>
          </p:sp>
          <p:sp>
            <p:nvSpPr>
              <p:cNvPr id="11" name="TextBox 29"/>
              <p:cNvSpPr txBox="1">
                <a:spLocks/>
              </p:cNvSpPr>
              <p:nvPr/>
            </p:nvSpPr>
            <p:spPr>
              <a:xfrm>
                <a:off x="7240247" y="1969186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</a:p>
            </p:txBody>
          </p:sp>
          <p:sp>
            <p:nvSpPr>
              <p:cNvPr id="12" name="TextBox 30"/>
              <p:cNvSpPr txBox="1">
                <a:spLocks/>
              </p:cNvSpPr>
              <p:nvPr/>
            </p:nvSpPr>
            <p:spPr>
              <a:xfrm>
                <a:off x="6268425" y="901787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13" name="TextBox 31"/>
              <p:cNvSpPr txBox="1">
                <a:spLocks/>
              </p:cNvSpPr>
              <p:nvPr/>
            </p:nvSpPr>
            <p:spPr>
              <a:xfrm>
                <a:off x="6258125" y="4310480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30%</a:t>
                </a:r>
              </a:p>
            </p:txBody>
          </p:sp>
          <p:grpSp>
            <p:nvGrpSpPr>
              <p:cNvPr id="14" name="Group 32"/>
              <p:cNvGrpSpPr/>
              <p:nvPr/>
            </p:nvGrpSpPr>
            <p:grpSpPr>
              <a:xfrm>
                <a:off x="5479413" y="2789950"/>
                <a:ext cx="448608" cy="435764"/>
                <a:chOff x="860271" y="1518068"/>
                <a:chExt cx="493370" cy="479245"/>
              </a:xfrm>
            </p:grpSpPr>
            <p:sp>
              <p:nvSpPr>
                <p:cNvPr id="34" name="Rectangle: Rounded Corners 33"/>
                <p:cNvSpPr/>
                <p:nvPr/>
              </p:nvSpPr>
              <p:spPr>
                <a:xfrm>
                  <a:off x="860271" y="1518068"/>
                  <a:ext cx="493370" cy="47924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34"/>
                <p:cNvSpPr>
                  <a:spLocks/>
                </p:cNvSpPr>
                <p:nvPr/>
              </p:nvSpPr>
              <p:spPr bwMode="auto">
                <a:xfrm>
                  <a:off x="997419" y="1671965"/>
                  <a:ext cx="219075" cy="171450"/>
                </a:xfrm>
                <a:custGeom>
                  <a:avLst/>
                  <a:gdLst/>
                  <a:ahLst/>
                  <a:cxnLst>
                    <a:cxn ang="0">
                      <a:pos x="64" y="48"/>
                    </a:cxn>
                    <a:cxn ang="0">
                      <a:pos x="61" y="50"/>
                    </a:cxn>
                    <a:cxn ang="0">
                      <a:pos x="2" y="50"/>
                    </a:cxn>
                    <a:cxn ang="0">
                      <a:pos x="0" y="48"/>
                    </a:cxn>
                    <a:cxn ang="0">
                      <a:pos x="0" y="43"/>
                    </a:cxn>
                    <a:cxn ang="0">
                      <a:pos x="2" y="41"/>
                    </a:cxn>
                    <a:cxn ang="0">
                      <a:pos x="61" y="41"/>
                    </a:cxn>
                    <a:cxn ang="0">
                      <a:pos x="64" y="43"/>
                    </a:cxn>
                    <a:cxn ang="0">
                      <a:pos x="64" y="48"/>
                    </a:cxn>
                    <a:cxn ang="0">
                      <a:pos x="59" y="20"/>
                    </a:cxn>
                    <a:cxn ang="0">
                      <a:pos x="57" y="23"/>
                    </a:cxn>
                    <a:cxn ang="0">
                      <a:pos x="7" y="23"/>
                    </a:cxn>
                    <a:cxn ang="0">
                      <a:pos x="4" y="20"/>
                    </a:cxn>
                    <a:cxn ang="0">
                      <a:pos x="4" y="16"/>
                    </a:cxn>
                    <a:cxn ang="0">
                      <a:pos x="7" y="13"/>
                    </a:cxn>
                    <a:cxn ang="0">
                      <a:pos x="57" y="13"/>
                    </a:cxn>
                    <a:cxn ang="0">
                      <a:pos x="59" y="16"/>
                    </a:cxn>
                    <a:cxn ang="0">
                      <a:pos x="59" y="20"/>
                    </a:cxn>
                    <a:cxn ang="0">
                      <a:pos x="50" y="34"/>
                    </a:cxn>
                    <a:cxn ang="0">
                      <a:pos x="48" y="36"/>
                    </a:cxn>
                    <a:cxn ang="0">
                      <a:pos x="16" y="36"/>
                    </a:cxn>
                    <a:cxn ang="0">
                      <a:pos x="13" y="34"/>
                    </a:cxn>
                    <a:cxn ang="0">
                      <a:pos x="13" y="29"/>
                    </a:cxn>
                    <a:cxn ang="0">
                      <a:pos x="16" y="27"/>
                    </a:cxn>
                    <a:cxn ang="0">
                      <a:pos x="48" y="27"/>
                    </a:cxn>
                    <a:cxn ang="0">
                      <a:pos x="50" y="29"/>
                    </a:cxn>
                    <a:cxn ang="0">
                      <a:pos x="50" y="34"/>
                    </a:cxn>
                    <a:cxn ang="0">
                      <a:pos x="45" y="7"/>
                    </a:cxn>
                    <a:cxn ang="0">
                      <a:pos x="43" y="9"/>
                    </a:cxn>
                    <a:cxn ang="0">
                      <a:pos x="20" y="9"/>
                    </a:cxn>
                    <a:cxn ang="0">
                      <a:pos x="18" y="7"/>
                    </a:cxn>
                    <a:cxn ang="0">
                      <a:pos x="18" y="2"/>
                    </a:cxn>
                    <a:cxn ang="0">
                      <a:pos x="20" y="0"/>
                    </a:cxn>
                    <a:cxn ang="0">
                      <a:pos x="43" y="0"/>
                    </a:cxn>
                    <a:cxn ang="0">
                      <a:pos x="45" y="2"/>
                    </a:cxn>
                    <a:cxn ang="0">
                      <a:pos x="45" y="7"/>
                    </a:cxn>
                  </a:cxnLst>
                  <a:rect l="0" t="0" r="r" b="b"/>
                  <a:pathLst>
                    <a:path w="64" h="50">
                      <a:moveTo>
                        <a:pt x="64" y="48"/>
                      </a:moveTo>
                      <a:cubicBezTo>
                        <a:pt x="64" y="49"/>
                        <a:pt x="63" y="50"/>
                        <a:pt x="6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0" y="49"/>
                        <a:pt x="0" y="48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2"/>
                        <a:pt x="1" y="41"/>
                        <a:pt x="2" y="41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3" y="41"/>
                        <a:pt x="64" y="42"/>
                        <a:pt x="64" y="43"/>
                      </a:cubicBezTo>
                      <a:lnTo>
                        <a:pt x="64" y="48"/>
                      </a:lnTo>
                      <a:close/>
                      <a:moveTo>
                        <a:pt x="59" y="20"/>
                      </a:moveTo>
                      <a:cubicBezTo>
                        <a:pt x="59" y="22"/>
                        <a:pt x="58" y="23"/>
                        <a:pt x="5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5" y="23"/>
                        <a:pt x="4" y="22"/>
                        <a:pt x="4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4"/>
                        <a:pt x="5" y="13"/>
                        <a:pt x="7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8" y="13"/>
                        <a:pt x="59" y="14"/>
                        <a:pt x="59" y="16"/>
                      </a:cubicBezTo>
                      <a:lnTo>
                        <a:pt x="59" y="20"/>
                      </a:lnTo>
                      <a:close/>
                      <a:moveTo>
                        <a:pt x="50" y="34"/>
                      </a:moveTo>
                      <a:cubicBezTo>
                        <a:pt x="50" y="35"/>
                        <a:pt x="49" y="36"/>
                        <a:pt x="48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5" y="36"/>
                        <a:pt x="13" y="35"/>
                        <a:pt x="13" y="34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5" y="27"/>
                        <a:pt x="16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9" y="27"/>
                        <a:pt x="50" y="28"/>
                        <a:pt x="50" y="29"/>
                      </a:cubicBezTo>
                      <a:lnTo>
                        <a:pt x="50" y="34"/>
                      </a:lnTo>
                      <a:close/>
                      <a:moveTo>
                        <a:pt x="45" y="7"/>
                      </a:moveTo>
                      <a:cubicBezTo>
                        <a:pt x="45" y="8"/>
                        <a:pt x="44" y="9"/>
                        <a:pt x="43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9"/>
                        <a:pt x="18" y="8"/>
                        <a:pt x="18" y="7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9" y="0"/>
                        <a:pt x="2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4" y="0"/>
                        <a:pt x="45" y="1"/>
                        <a:pt x="45" y="2"/>
                      </a:cubicBezTo>
                      <a:lnTo>
                        <a:pt x="45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Group 35"/>
              <p:cNvGrpSpPr/>
              <p:nvPr/>
            </p:nvGrpSpPr>
            <p:grpSpPr>
              <a:xfrm>
                <a:off x="6265255" y="2303651"/>
                <a:ext cx="448608" cy="435764"/>
                <a:chOff x="840159" y="2185414"/>
                <a:chExt cx="493370" cy="479245"/>
              </a:xfrm>
            </p:grpSpPr>
            <p:sp>
              <p:nvSpPr>
                <p:cNvPr id="32" name="Rectangle: Rounded Corners 36"/>
                <p:cNvSpPr/>
                <p:nvPr/>
              </p:nvSpPr>
              <p:spPr>
                <a:xfrm>
                  <a:off x="840159" y="2185414"/>
                  <a:ext cx="493370" cy="47924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37"/>
                <p:cNvSpPr>
                  <a:spLocks/>
                </p:cNvSpPr>
                <p:nvPr/>
              </p:nvSpPr>
              <p:spPr bwMode="auto">
                <a:xfrm>
                  <a:off x="971750" y="2314705"/>
                  <a:ext cx="230188" cy="220663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Group 38"/>
              <p:cNvGrpSpPr/>
              <p:nvPr/>
            </p:nvGrpSpPr>
            <p:grpSpPr>
              <a:xfrm>
                <a:off x="6236598" y="3627913"/>
                <a:ext cx="448608" cy="435764"/>
                <a:chOff x="840159" y="2852760"/>
                <a:chExt cx="493370" cy="479245"/>
              </a:xfrm>
            </p:grpSpPr>
            <p:sp>
              <p:nvSpPr>
                <p:cNvPr id="30" name="Rectangle: Rounded Corners 39"/>
                <p:cNvSpPr/>
                <p:nvPr/>
              </p:nvSpPr>
              <p:spPr>
                <a:xfrm>
                  <a:off x="840159" y="2852760"/>
                  <a:ext cx="493370" cy="47924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40"/>
                <p:cNvSpPr>
                  <a:spLocks/>
                </p:cNvSpPr>
                <p:nvPr/>
              </p:nvSpPr>
              <p:spPr bwMode="auto">
                <a:xfrm>
                  <a:off x="955869" y="2990792"/>
                  <a:ext cx="261950" cy="203180"/>
                </a:xfrm>
                <a:custGeom>
                  <a:avLst/>
                  <a:gdLst/>
                  <a:ahLst/>
                  <a:cxnLst>
                    <a:cxn ang="0">
                      <a:pos x="67" y="55"/>
                    </a:cxn>
                    <a:cxn ang="0">
                      <a:pos x="65" y="56"/>
                    </a:cxn>
                    <a:cxn ang="0">
                      <a:pos x="8" y="56"/>
                    </a:cxn>
                    <a:cxn ang="0">
                      <a:pos x="6" y="55"/>
                    </a:cxn>
                    <a:cxn ang="0">
                      <a:pos x="0" y="36"/>
                    </a:cxn>
                    <a:cxn ang="0">
                      <a:pos x="36" y="0"/>
                    </a:cxn>
                    <a:cxn ang="0">
                      <a:pos x="72" y="36"/>
                    </a:cxn>
                    <a:cxn ang="0">
                      <a:pos x="67" y="55"/>
                    </a:cxn>
                    <a:cxn ang="0">
                      <a:pos x="11" y="30"/>
                    </a:cxn>
                    <a:cxn ang="0">
                      <a:pos x="6" y="36"/>
                    </a:cxn>
                    <a:cxn ang="0">
                      <a:pos x="11" y="41"/>
                    </a:cxn>
                    <a:cxn ang="0">
                      <a:pos x="16" y="36"/>
                    </a:cxn>
                    <a:cxn ang="0">
                      <a:pos x="11" y="30"/>
                    </a:cxn>
                    <a:cxn ang="0">
                      <a:pos x="18" y="12"/>
                    </a:cxn>
                    <a:cxn ang="0">
                      <a:pos x="13" y="18"/>
                    </a:cxn>
                    <a:cxn ang="0">
                      <a:pos x="18" y="23"/>
                    </a:cxn>
                    <a:cxn ang="0">
                      <a:pos x="24" y="18"/>
                    </a:cxn>
                    <a:cxn ang="0">
                      <a:pos x="18" y="12"/>
                    </a:cxn>
                    <a:cxn ang="0">
                      <a:pos x="45" y="22"/>
                    </a:cxn>
                    <a:cxn ang="0">
                      <a:pos x="43" y="18"/>
                    </a:cxn>
                    <a:cxn ang="0">
                      <a:pos x="40" y="20"/>
                    </a:cxn>
                    <a:cxn ang="0">
                      <a:pos x="36" y="36"/>
                    </a:cxn>
                    <a:cxn ang="0">
                      <a:pos x="29" y="41"/>
                    </a:cxn>
                    <a:cxn ang="0">
                      <a:pos x="34" y="51"/>
                    </a:cxn>
                    <a:cxn ang="0">
                      <a:pos x="44" y="45"/>
                    </a:cxn>
                    <a:cxn ang="0">
                      <a:pos x="41" y="37"/>
                    </a:cxn>
                    <a:cxn ang="0">
                      <a:pos x="45" y="22"/>
                    </a:cxn>
                    <a:cxn ang="0">
                      <a:pos x="36" y="5"/>
                    </a:cxn>
                    <a:cxn ang="0">
                      <a:pos x="31" y="10"/>
                    </a:cxn>
                    <a:cxn ang="0">
                      <a:pos x="36" y="15"/>
                    </a:cxn>
                    <a:cxn ang="0">
                      <a:pos x="42" y="10"/>
                    </a:cxn>
                    <a:cxn ang="0">
                      <a:pos x="36" y="5"/>
                    </a:cxn>
                    <a:cxn ang="0">
                      <a:pos x="54" y="12"/>
                    </a:cxn>
                    <a:cxn ang="0">
                      <a:pos x="49" y="18"/>
                    </a:cxn>
                    <a:cxn ang="0">
                      <a:pos x="54" y="23"/>
                    </a:cxn>
                    <a:cxn ang="0">
                      <a:pos x="60" y="18"/>
                    </a:cxn>
                    <a:cxn ang="0">
                      <a:pos x="54" y="12"/>
                    </a:cxn>
                    <a:cxn ang="0">
                      <a:pos x="62" y="30"/>
                    </a:cxn>
                    <a:cxn ang="0">
                      <a:pos x="57" y="36"/>
                    </a:cxn>
                    <a:cxn ang="0">
                      <a:pos x="62" y="41"/>
                    </a:cxn>
                    <a:cxn ang="0">
                      <a:pos x="67" y="36"/>
                    </a:cxn>
                    <a:cxn ang="0">
                      <a:pos x="62" y="30"/>
                    </a:cxn>
                  </a:cxnLst>
                  <a:rect l="0" t="0" r="r" b="b"/>
                  <a:pathLst>
                    <a:path w="72" h="56">
                      <a:moveTo>
                        <a:pt x="67" y="55"/>
                      </a:moveTo>
                      <a:cubicBezTo>
                        <a:pt x="66" y="56"/>
                        <a:pt x="66" y="56"/>
                        <a:pt x="65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6"/>
                        <a:pt x="7" y="56"/>
                        <a:pt x="6" y="55"/>
                      </a:cubicBezTo>
                      <a:cubicBezTo>
                        <a:pt x="2" y="49"/>
                        <a:pt x="0" y="42"/>
                        <a:pt x="0" y="36"/>
                      </a:cubicBezTo>
                      <a:cubicBezTo>
                        <a:pt x="0" y="16"/>
                        <a:pt x="17" y="0"/>
                        <a:pt x="36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ubicBezTo>
                        <a:pt x="72" y="42"/>
                        <a:pt x="70" y="49"/>
                        <a:pt x="67" y="55"/>
                      </a:cubicBezTo>
                      <a:close/>
                      <a:moveTo>
                        <a:pt x="11" y="30"/>
                      </a:moveTo>
                      <a:cubicBezTo>
                        <a:pt x="8" y="30"/>
                        <a:pt x="6" y="33"/>
                        <a:pt x="6" y="36"/>
                      </a:cubicBezTo>
                      <a:cubicBezTo>
                        <a:pt x="6" y="38"/>
                        <a:pt x="8" y="41"/>
                        <a:pt x="11" y="41"/>
                      </a:cubicBezTo>
                      <a:cubicBezTo>
                        <a:pt x="14" y="41"/>
                        <a:pt x="16" y="38"/>
                        <a:pt x="16" y="36"/>
                      </a:cubicBezTo>
                      <a:cubicBezTo>
                        <a:pt x="16" y="33"/>
                        <a:pt x="14" y="30"/>
                        <a:pt x="11" y="30"/>
                      </a:cubicBezTo>
                      <a:close/>
                      <a:moveTo>
                        <a:pt x="18" y="12"/>
                      </a:moveTo>
                      <a:cubicBezTo>
                        <a:pt x="16" y="12"/>
                        <a:pt x="13" y="15"/>
                        <a:pt x="13" y="18"/>
                      </a:cubicBezTo>
                      <a:cubicBezTo>
                        <a:pt x="13" y="20"/>
                        <a:pt x="16" y="23"/>
                        <a:pt x="18" y="23"/>
                      </a:cubicBezTo>
                      <a:cubicBezTo>
                        <a:pt x="21" y="23"/>
                        <a:pt x="24" y="20"/>
                        <a:pt x="24" y="18"/>
                      </a:cubicBezTo>
                      <a:cubicBezTo>
                        <a:pt x="24" y="15"/>
                        <a:pt x="21" y="12"/>
                        <a:pt x="18" y="12"/>
                      </a:cubicBezTo>
                      <a:close/>
                      <a:moveTo>
                        <a:pt x="45" y="22"/>
                      </a:moveTo>
                      <a:cubicBezTo>
                        <a:pt x="45" y="20"/>
                        <a:pt x="44" y="19"/>
                        <a:pt x="43" y="18"/>
                      </a:cubicBezTo>
                      <a:cubicBezTo>
                        <a:pt x="42" y="18"/>
                        <a:pt x="40" y="19"/>
                        <a:pt x="40" y="20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3" y="36"/>
                        <a:pt x="30" y="38"/>
                        <a:pt x="29" y="41"/>
                      </a:cubicBezTo>
                      <a:cubicBezTo>
                        <a:pt x="28" y="45"/>
                        <a:pt x="30" y="50"/>
                        <a:pt x="34" y="51"/>
                      </a:cubicBezTo>
                      <a:cubicBezTo>
                        <a:pt x="39" y="52"/>
                        <a:pt x="43" y="49"/>
                        <a:pt x="44" y="45"/>
                      </a:cubicBezTo>
                      <a:cubicBezTo>
                        <a:pt x="45" y="42"/>
                        <a:pt x="43" y="39"/>
                        <a:pt x="41" y="37"/>
                      </a:cubicBezTo>
                      <a:lnTo>
                        <a:pt x="45" y="22"/>
                      </a:lnTo>
                      <a:close/>
                      <a:moveTo>
                        <a:pt x="36" y="5"/>
                      </a:moveTo>
                      <a:cubicBezTo>
                        <a:pt x="34" y="5"/>
                        <a:pt x="31" y="7"/>
                        <a:pt x="31" y="10"/>
                      </a:cubicBezTo>
                      <a:cubicBezTo>
                        <a:pt x="31" y="13"/>
                        <a:pt x="34" y="15"/>
                        <a:pt x="36" y="15"/>
                      </a:cubicBezTo>
                      <a:cubicBezTo>
                        <a:pt x="39" y="15"/>
                        <a:pt x="42" y="13"/>
                        <a:pt x="42" y="10"/>
                      </a:cubicBezTo>
                      <a:cubicBezTo>
                        <a:pt x="42" y="7"/>
                        <a:pt x="39" y="5"/>
                        <a:pt x="36" y="5"/>
                      </a:cubicBezTo>
                      <a:close/>
                      <a:moveTo>
                        <a:pt x="54" y="12"/>
                      </a:moveTo>
                      <a:cubicBezTo>
                        <a:pt x="52" y="12"/>
                        <a:pt x="49" y="15"/>
                        <a:pt x="49" y="18"/>
                      </a:cubicBezTo>
                      <a:cubicBezTo>
                        <a:pt x="49" y="20"/>
                        <a:pt x="52" y="23"/>
                        <a:pt x="54" y="23"/>
                      </a:cubicBezTo>
                      <a:cubicBezTo>
                        <a:pt x="57" y="23"/>
                        <a:pt x="60" y="20"/>
                        <a:pt x="60" y="18"/>
                      </a:cubicBezTo>
                      <a:cubicBezTo>
                        <a:pt x="60" y="15"/>
                        <a:pt x="57" y="12"/>
                        <a:pt x="54" y="12"/>
                      </a:cubicBezTo>
                      <a:close/>
                      <a:moveTo>
                        <a:pt x="62" y="30"/>
                      </a:moveTo>
                      <a:cubicBezTo>
                        <a:pt x="59" y="30"/>
                        <a:pt x="57" y="33"/>
                        <a:pt x="57" y="36"/>
                      </a:cubicBezTo>
                      <a:cubicBezTo>
                        <a:pt x="57" y="38"/>
                        <a:pt x="59" y="41"/>
                        <a:pt x="62" y="41"/>
                      </a:cubicBezTo>
                      <a:cubicBezTo>
                        <a:pt x="65" y="41"/>
                        <a:pt x="67" y="38"/>
                        <a:pt x="67" y="36"/>
                      </a:cubicBezTo>
                      <a:cubicBezTo>
                        <a:pt x="67" y="33"/>
                        <a:pt x="65" y="30"/>
                        <a:pt x="62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41"/>
              <p:cNvGrpSpPr/>
              <p:nvPr/>
            </p:nvGrpSpPr>
            <p:grpSpPr>
              <a:xfrm>
                <a:off x="7191099" y="3034497"/>
                <a:ext cx="448608" cy="435764"/>
                <a:chOff x="840159" y="3520106"/>
                <a:chExt cx="493370" cy="479245"/>
              </a:xfrm>
            </p:grpSpPr>
            <p:sp>
              <p:nvSpPr>
                <p:cNvPr id="28" name="Rectangle: Rounded Corners 42"/>
                <p:cNvSpPr/>
                <p:nvPr/>
              </p:nvSpPr>
              <p:spPr>
                <a:xfrm>
                  <a:off x="840159" y="3520106"/>
                  <a:ext cx="493370" cy="47924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43"/>
                <p:cNvSpPr>
                  <a:spLocks/>
                </p:cNvSpPr>
                <p:nvPr/>
              </p:nvSpPr>
              <p:spPr bwMode="auto">
                <a:xfrm>
                  <a:off x="955869" y="3638690"/>
                  <a:ext cx="261950" cy="242077"/>
                </a:xfrm>
                <a:custGeom>
                  <a:avLst/>
                  <a:gdLst/>
                  <a:ahLst/>
                  <a:cxnLst>
                    <a:cxn ang="0">
                      <a:pos x="67" y="20"/>
                    </a:cxn>
                    <a:cxn ang="0">
                      <a:pos x="46" y="36"/>
                    </a:cxn>
                    <a:cxn ang="0">
                      <a:pos x="42" y="40"/>
                    </a:cxn>
                    <a:cxn ang="0">
                      <a:pos x="39" y="47"/>
                    </a:cxn>
                    <a:cxn ang="0">
                      <a:pos x="44" y="52"/>
                    </a:cxn>
                    <a:cxn ang="0">
                      <a:pos x="52" y="58"/>
                    </a:cxn>
                    <a:cxn ang="0">
                      <a:pos x="52" y="61"/>
                    </a:cxn>
                    <a:cxn ang="0">
                      <a:pos x="51" y="62"/>
                    </a:cxn>
                    <a:cxn ang="0">
                      <a:pos x="17" y="62"/>
                    </a:cxn>
                    <a:cxn ang="0">
                      <a:pos x="16" y="61"/>
                    </a:cxn>
                    <a:cxn ang="0">
                      <a:pos x="16" y="58"/>
                    </a:cxn>
                    <a:cxn ang="0">
                      <a:pos x="24" y="52"/>
                    </a:cxn>
                    <a:cxn ang="0">
                      <a:pos x="29" y="47"/>
                    </a:cxn>
                    <a:cxn ang="0">
                      <a:pos x="26" y="40"/>
                    </a:cxn>
                    <a:cxn ang="0">
                      <a:pos x="22" y="3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22" y="0"/>
                    </a:cxn>
                    <a:cxn ang="0">
                      <a:pos x="45" y="0"/>
                    </a:cxn>
                    <a:cxn ang="0">
                      <a:pos x="52" y="7"/>
                    </a:cxn>
                    <a:cxn ang="0">
                      <a:pos x="52" y="11"/>
                    </a:cxn>
                    <a:cxn ang="0">
                      <a:pos x="63" y="11"/>
                    </a:cxn>
                    <a:cxn ang="0">
                      <a:pos x="67" y="15"/>
                    </a:cxn>
                    <a:cxn ang="0">
                      <a:pos x="67" y="20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6" y="20"/>
                    </a:cxn>
                    <a:cxn ang="0">
                      <a:pos x="19" y="31"/>
                    </a:cxn>
                    <a:cxn ang="0">
                      <a:pos x="16" y="16"/>
                    </a:cxn>
                    <a:cxn ang="0">
                      <a:pos x="62" y="16"/>
                    </a:cxn>
                    <a:cxn ang="0">
                      <a:pos x="52" y="16"/>
                    </a:cxn>
                    <a:cxn ang="0">
                      <a:pos x="49" y="31"/>
                    </a:cxn>
                    <a:cxn ang="0">
                      <a:pos x="62" y="20"/>
                    </a:cxn>
                    <a:cxn ang="0">
                      <a:pos x="62" y="16"/>
                    </a:cxn>
                  </a:cxnLst>
                  <a:rect l="0" t="0" r="r" b="b"/>
                  <a:pathLst>
                    <a:path w="67" h="62">
                      <a:moveTo>
                        <a:pt x="67" y="20"/>
                      </a:moveTo>
                      <a:cubicBezTo>
                        <a:pt x="67" y="27"/>
                        <a:pt x="58" y="36"/>
                        <a:pt x="46" y="36"/>
                      </a:cubicBezTo>
                      <a:cubicBezTo>
                        <a:pt x="44" y="38"/>
                        <a:pt x="42" y="40"/>
                        <a:pt x="42" y="40"/>
                      </a:cubicBezTo>
                      <a:cubicBezTo>
                        <a:pt x="40" y="42"/>
                        <a:pt x="39" y="44"/>
                        <a:pt x="39" y="47"/>
                      </a:cubicBezTo>
                      <a:cubicBezTo>
                        <a:pt x="39" y="49"/>
                        <a:pt x="40" y="52"/>
                        <a:pt x="44" y="52"/>
                      </a:cubicBezTo>
                      <a:cubicBezTo>
                        <a:pt x="48" y="52"/>
                        <a:pt x="52" y="54"/>
                        <a:pt x="52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6" y="62"/>
                        <a:pt x="16" y="62"/>
                        <a:pt x="16" y="6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4"/>
                        <a:pt x="20" y="52"/>
                        <a:pt x="24" y="52"/>
                      </a:cubicBezTo>
                      <a:cubicBezTo>
                        <a:pt x="27" y="52"/>
                        <a:pt x="29" y="49"/>
                        <a:pt x="29" y="47"/>
                      </a:cubicBezTo>
                      <a:cubicBezTo>
                        <a:pt x="29" y="44"/>
                        <a:pt x="28" y="42"/>
                        <a:pt x="26" y="40"/>
                      </a:cubicBezTo>
                      <a:cubicBezTo>
                        <a:pt x="25" y="40"/>
                        <a:pt x="24" y="38"/>
                        <a:pt x="22" y="36"/>
                      </a:cubicBezTo>
                      <a:cubicBezTo>
                        <a:pt x="10" y="36"/>
                        <a:pt x="0" y="27"/>
                        <a:pt x="0" y="2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2" y="11"/>
                        <a:pt x="4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9" y="0"/>
                        <a:pt x="2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9" y="0"/>
                        <a:pt x="52" y="3"/>
                        <a:pt x="52" y="7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6" y="11"/>
                        <a:pt x="67" y="12"/>
                        <a:pt x="67" y="15"/>
                      </a:cubicBezTo>
                      <a:lnTo>
                        <a:pt x="67" y="20"/>
                      </a:lnTo>
                      <a:close/>
                      <a:moveTo>
                        <a:pt x="16" y="16"/>
                      </a:move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4"/>
                        <a:pt x="11" y="29"/>
                        <a:pt x="19" y="31"/>
                      </a:cubicBezTo>
                      <a:cubicBezTo>
                        <a:pt x="17" y="27"/>
                        <a:pt x="16" y="22"/>
                        <a:pt x="16" y="16"/>
                      </a:cubicBezTo>
                      <a:close/>
                      <a:moveTo>
                        <a:pt x="62" y="16"/>
                      </a:move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2"/>
                        <a:pt x="51" y="27"/>
                        <a:pt x="49" y="31"/>
                      </a:cubicBezTo>
                      <a:cubicBezTo>
                        <a:pt x="57" y="29"/>
                        <a:pt x="62" y="24"/>
                        <a:pt x="62" y="20"/>
                      </a:cubicBezTo>
                      <a:lnTo>
                        <a:pt x="6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8" name="Group 44"/>
          <p:cNvGrpSpPr/>
          <p:nvPr/>
        </p:nvGrpSpPr>
        <p:grpSpPr>
          <a:xfrm>
            <a:off x="2715611" y="1735228"/>
            <a:ext cx="1348423" cy="674436"/>
            <a:chOff x="2680170" y="1809490"/>
            <a:chExt cx="1482967" cy="741731"/>
          </a:xfrm>
        </p:grpSpPr>
        <p:grpSp>
          <p:nvGrpSpPr>
            <p:cNvPr id="19" name="Group 45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25" name="Rectangle 51"/>
              <p:cNvSpPr/>
              <p:nvPr/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 52"/>
              <p:cNvSpPr/>
              <p:nvPr/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Rectangle 53"/>
              <p:cNvSpPr/>
              <p:nvPr/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46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21" name="Oval 47"/>
              <p:cNvSpPr/>
              <p:nvPr/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Oval 48"/>
              <p:cNvSpPr/>
              <p:nvPr/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Oval 49"/>
              <p:cNvSpPr/>
              <p:nvPr/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50"/>
              <p:cNvSpPr/>
              <p:nvPr/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D761B86-7F23-478A-9A32-AB2FAE0FE859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8F74CFE6-27F9-4A8C-9A45-335DFACEC5CA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D635910-B453-4DE3-A95A-6916F499AC67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B6932E2-7C66-48CA-A745-557AA3736F68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7A5CE958-5EF1-48C7-95A0-F45E386B6FFE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62" name="连接符: 肘形 61">
              <a:extLst>
                <a:ext uri="{FF2B5EF4-FFF2-40B4-BE49-F238E27FC236}">
                  <a16:creationId xmlns:a16="http://schemas.microsoft.com/office/drawing/2014/main" id="{D29A4B01-06FC-4BAC-A0FF-C72FC0069D28}"/>
                </a:ext>
              </a:extLst>
            </p:cNvPr>
            <p:cNvCxnSpPr>
              <a:stCxn id="61" idx="2"/>
              <a:endCxn id="61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>
            <a:extLst>
              <a:ext uri="{FF2B5EF4-FFF2-40B4-BE49-F238E27FC236}">
                <a16:creationId xmlns:a16="http://schemas.microsoft.com/office/drawing/2014/main" id="{C13DD66A-FF62-49AB-B82B-8943A107226E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5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0567064F-EFB2-421F-AA60-9D9540169251}"/>
              </a:ext>
            </a:extLst>
          </p:cNvPr>
          <p:cNvSpPr/>
          <p:nvPr/>
        </p:nvSpPr>
        <p:spPr>
          <a:xfrm>
            <a:off x="345791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 descr="图片包含 工厂, 建筑物, 天空, 户外&#10;&#10;描述已自动生成">
            <a:extLst>
              <a:ext uri="{FF2B5EF4-FFF2-40B4-BE49-F238E27FC236}">
                <a16:creationId xmlns:a16="http://schemas.microsoft.com/office/drawing/2014/main" id="{12BECD6E-4AB0-4819-B9AC-7FFAC377F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9"/>
          <a:stretch>
            <a:fillRect/>
          </a:stretch>
        </p:blipFill>
        <p:spPr>
          <a:xfrm>
            <a:off x="1" y="0"/>
            <a:ext cx="4016603" cy="5150560"/>
          </a:xfrm>
          <a:custGeom>
            <a:avLst/>
            <a:gdLst>
              <a:gd name="connsiteX0" fmla="*/ 0 w 4016603"/>
              <a:gd name="connsiteY0" fmla="*/ 0 h 5150560"/>
              <a:gd name="connsiteX1" fmla="*/ 2723069 w 4016603"/>
              <a:gd name="connsiteY1" fmla="*/ 0 h 5150560"/>
              <a:gd name="connsiteX2" fmla="*/ 4016603 w 4016603"/>
              <a:gd name="connsiteY2" fmla="*/ 2560512 h 5150560"/>
              <a:gd name="connsiteX3" fmla="*/ 2748182 w 4016603"/>
              <a:gd name="connsiteY3" fmla="*/ 5150560 h 5150560"/>
              <a:gd name="connsiteX4" fmla="*/ 0 w 4016603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6603" h="5150560">
                <a:moveTo>
                  <a:pt x="0" y="0"/>
                </a:moveTo>
                <a:lnTo>
                  <a:pt x="2723069" y="0"/>
                </a:lnTo>
                <a:lnTo>
                  <a:pt x="4016603" y="2560512"/>
                </a:lnTo>
                <a:lnTo>
                  <a:pt x="2748182" y="5150560"/>
                </a:lnTo>
                <a:lnTo>
                  <a:pt x="0" y="515056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A798D9E-E693-4871-A5B8-649673C37CDE}"/>
              </a:ext>
            </a:extLst>
          </p:cNvPr>
          <p:cNvSpPr/>
          <p:nvPr/>
        </p:nvSpPr>
        <p:spPr>
          <a:xfrm>
            <a:off x="-5227" y="0"/>
            <a:ext cx="4020728" cy="5150560"/>
          </a:xfrm>
          <a:custGeom>
            <a:avLst/>
            <a:gdLst>
              <a:gd name="connsiteX0" fmla="*/ 0 w 4020728"/>
              <a:gd name="connsiteY0" fmla="*/ 0 h 5150560"/>
              <a:gd name="connsiteX1" fmla="*/ 2723069 w 4020728"/>
              <a:gd name="connsiteY1" fmla="*/ 0 h 5150560"/>
              <a:gd name="connsiteX2" fmla="*/ 4020728 w 4020728"/>
              <a:gd name="connsiteY2" fmla="*/ 2568677 h 5150560"/>
              <a:gd name="connsiteX3" fmla="*/ 2756306 w 4020728"/>
              <a:gd name="connsiteY3" fmla="*/ 5150560 h 5150560"/>
              <a:gd name="connsiteX4" fmla="*/ 0 w 4020728"/>
              <a:gd name="connsiteY4" fmla="*/ 5150560 h 51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728" h="5150560">
                <a:moveTo>
                  <a:pt x="0" y="0"/>
                </a:moveTo>
                <a:lnTo>
                  <a:pt x="2723069" y="0"/>
                </a:lnTo>
                <a:lnTo>
                  <a:pt x="4020728" y="2568677"/>
                </a:lnTo>
                <a:lnTo>
                  <a:pt x="2756306" y="5150560"/>
                </a:lnTo>
                <a:lnTo>
                  <a:pt x="0" y="515056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35000">
                <a:schemeClr val="accent1">
                  <a:lumMod val="45000"/>
                  <a:lumOff val="55000"/>
                  <a:alpha val="32000"/>
                </a:schemeClr>
              </a:gs>
              <a:gs pos="58000">
                <a:schemeClr val="accent1">
                  <a:lumMod val="45000"/>
                  <a:lumOff val="55000"/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48951" y="2235346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单击输入标题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248951" y="1563638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48951" y="2907054"/>
            <a:ext cx="3347385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灵感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XXXX</a:t>
            </a:r>
            <a:r>
              <a:rPr lang="zh-CN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你创意和灵感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FB089B54-9D61-4919-971A-229DF1CFE769}"/>
              </a:ext>
            </a:extLst>
          </p:cNvPr>
          <p:cNvSpPr/>
          <p:nvPr/>
        </p:nvSpPr>
        <p:spPr>
          <a:xfrm rot="19996400">
            <a:off x="5863609" y="-281916"/>
            <a:ext cx="4435110" cy="5679470"/>
          </a:xfrm>
          <a:custGeom>
            <a:avLst/>
            <a:gdLst>
              <a:gd name="connsiteX0" fmla="*/ 2307760 w 4435110"/>
              <a:gd name="connsiteY0" fmla="*/ 0 h 5679470"/>
              <a:gd name="connsiteX1" fmla="*/ 4435110 w 4435110"/>
              <a:gd name="connsiteY1" fmla="*/ 1071186 h 5679470"/>
              <a:gd name="connsiteX2" fmla="*/ 4435110 w 4435110"/>
              <a:gd name="connsiteY2" fmla="*/ 1440773 h 5679470"/>
              <a:gd name="connsiteX3" fmla="*/ 2420683 w 4435110"/>
              <a:gd name="connsiteY3" fmla="*/ 5441375 h 5679470"/>
              <a:gd name="connsiteX4" fmla="*/ 2107854 w 4435110"/>
              <a:gd name="connsiteY4" fmla="*/ 5679470 h 5679470"/>
              <a:gd name="connsiteX5" fmla="*/ 0 w 4435110"/>
              <a:gd name="connsiteY5" fmla="*/ 4618100 h 5679470"/>
              <a:gd name="connsiteX6" fmla="*/ 2307760 w 4435110"/>
              <a:gd name="connsiteY6" fmla="*/ 2861660 h 56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5110" h="5679470">
                <a:moveTo>
                  <a:pt x="2307760" y="0"/>
                </a:moveTo>
                <a:lnTo>
                  <a:pt x="4435110" y="1071186"/>
                </a:lnTo>
                <a:lnTo>
                  <a:pt x="4435110" y="1440773"/>
                </a:lnTo>
                <a:lnTo>
                  <a:pt x="2420683" y="5441375"/>
                </a:lnTo>
                <a:lnTo>
                  <a:pt x="2107854" y="5679470"/>
                </a:lnTo>
                <a:lnTo>
                  <a:pt x="0" y="4618100"/>
                </a:lnTo>
                <a:lnTo>
                  <a:pt x="2307760" y="28616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F914D8B2-0F96-4D55-9DF0-A7CB1FB51425}"/>
              </a:ext>
            </a:extLst>
          </p:cNvPr>
          <p:cNvSpPr/>
          <p:nvPr/>
        </p:nvSpPr>
        <p:spPr>
          <a:xfrm rot="19996400">
            <a:off x="5737225" y="-356610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44C4840-C28F-4516-A227-71F721909DBD}"/>
              </a:ext>
            </a:extLst>
          </p:cNvPr>
          <p:cNvSpPr/>
          <p:nvPr/>
        </p:nvSpPr>
        <p:spPr>
          <a:xfrm rot="19996400">
            <a:off x="5613468" y="-356611"/>
            <a:ext cx="4521370" cy="6452163"/>
          </a:xfrm>
          <a:custGeom>
            <a:avLst/>
            <a:gdLst>
              <a:gd name="connsiteX0" fmla="*/ 4521370 w 4521370"/>
              <a:gd name="connsiteY0" fmla="*/ 0 h 6452163"/>
              <a:gd name="connsiteX1" fmla="*/ 4521370 w 4521370"/>
              <a:gd name="connsiteY1" fmla="*/ 4890299 h 6452163"/>
              <a:gd name="connsiteX2" fmla="*/ 3336773 w 4521370"/>
              <a:gd name="connsiteY2" fmla="*/ 4890299 h 6452163"/>
              <a:gd name="connsiteX3" fmla="*/ 1284665 w 4521370"/>
              <a:gd name="connsiteY3" fmla="*/ 6452163 h 6452163"/>
              <a:gd name="connsiteX4" fmla="*/ 0 w 4521370"/>
              <a:gd name="connsiteY4" fmla="*/ 4764263 h 6452163"/>
              <a:gd name="connsiteX5" fmla="*/ 2394020 w 4521370"/>
              <a:gd name="connsiteY5" fmla="*/ 2942170 h 6452163"/>
              <a:gd name="connsiteX6" fmla="*/ 2394020 w 4521370"/>
              <a:gd name="connsiteY6" fmla="*/ 0 h 64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1370" h="6452163">
                <a:moveTo>
                  <a:pt x="4521370" y="0"/>
                </a:moveTo>
                <a:lnTo>
                  <a:pt x="4521370" y="4890299"/>
                </a:lnTo>
                <a:lnTo>
                  <a:pt x="3336773" y="4890299"/>
                </a:lnTo>
                <a:lnTo>
                  <a:pt x="1284665" y="6452163"/>
                </a:lnTo>
                <a:lnTo>
                  <a:pt x="0" y="4764263"/>
                </a:lnTo>
                <a:lnTo>
                  <a:pt x="2394020" y="2942170"/>
                </a:lnTo>
                <a:lnTo>
                  <a:pt x="2394020" y="0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ECEB57D-FEA0-4031-A059-35576471A6D0}"/>
              </a:ext>
            </a:extLst>
          </p:cNvPr>
          <p:cNvGrpSpPr/>
          <p:nvPr/>
        </p:nvGrpSpPr>
        <p:grpSpPr>
          <a:xfrm>
            <a:off x="107995" y="185613"/>
            <a:ext cx="1223645" cy="307777"/>
            <a:chOff x="70477" y="185613"/>
            <a:chExt cx="1223645" cy="30777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72C1A00-3B9D-4813-A1E7-9D5C2792C72C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36" name="连接符: 肘形 35">
              <a:extLst>
                <a:ext uri="{FF2B5EF4-FFF2-40B4-BE49-F238E27FC236}">
                  <a16:creationId xmlns:a16="http://schemas.microsoft.com/office/drawing/2014/main" id="{F8320E5C-CB1E-4065-90ED-D58EDFF55D8B}"/>
                </a:ext>
              </a:extLst>
            </p:cNvPr>
            <p:cNvCxnSpPr>
              <a:stCxn id="35" idx="2"/>
              <a:endCxn id="35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85184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>
            <a:spLocks/>
          </p:cNvSpPr>
          <p:nvPr/>
        </p:nvSpPr>
        <p:spPr bwMode="auto">
          <a:xfrm>
            <a:off x="4634080" y="2092680"/>
            <a:ext cx="1146956" cy="1129094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accent3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lIns="324000" anchor="ctr"/>
          <a:lstStyle/>
          <a:p>
            <a:pPr algn="ctr">
              <a:defRPr/>
            </a:pPr>
            <a:r>
              <a:rPr lang="en-US" altLang="zh-CN" sz="2100" kern="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587914" y="2166676"/>
            <a:ext cx="1002789" cy="979824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chemeClr val="accent2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lIns="216000" anchor="ctr"/>
          <a:lstStyle/>
          <a:p>
            <a:pPr algn="ctr">
              <a:defRPr/>
            </a:pPr>
            <a:r>
              <a:rPr lang="en-US" altLang="zh-CN" sz="2100" kern="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757359" y="2253432"/>
            <a:ext cx="796107" cy="806314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100" kern="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082455" y="1302271"/>
            <a:ext cx="1838446" cy="59325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灵感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你创意和灵感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5621560" y="1945961"/>
            <a:ext cx="1444220" cy="142125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>
            <a:outerShdw blurRad="50800" dist="25400" dir="2700000" algn="tl" rotWithShape="0">
              <a:prstClr val="black">
                <a:alpha val="15000"/>
              </a:prstClr>
            </a:outerShdw>
          </a:effectLst>
        </p:spPr>
        <p:txBody>
          <a:bodyPr lIns="405000" anchor="ctr"/>
          <a:lstStyle/>
          <a:p>
            <a:pPr algn="ctr">
              <a:defRPr/>
            </a:pPr>
            <a:r>
              <a:rPr lang="en-US" altLang="zh-CN" sz="2100" kern="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21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2767565" y="3465454"/>
            <a:ext cx="1838447" cy="68255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灵感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你创意和灵感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4031897" y="1100097"/>
            <a:ext cx="1838446" cy="59452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灵感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你创意和灵感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4798660" y="3635137"/>
            <a:ext cx="1838447" cy="87138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灵感</a:t>
            </a:r>
            <a:r>
              <a: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XXXX</a:t>
            </a: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给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你创意和灵感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53834" y="1871963"/>
            <a:ext cx="86756" cy="534566"/>
            <a:chOff x="3938445" y="2495951"/>
            <a:chExt cx="115674" cy="712754"/>
          </a:xfrm>
        </p:grpSpPr>
        <p:cxnSp>
          <p:nvCxnSpPr>
            <p:cNvPr id="37" name="直接箭头连接符 36"/>
            <p:cNvCxnSpPr/>
            <p:nvPr/>
          </p:nvCxnSpPr>
          <p:spPr>
            <a:xfrm flipV="1">
              <a:off x="3989477" y="2495951"/>
              <a:ext cx="0" cy="597081"/>
            </a:xfrm>
            <a:prstGeom prst="straightConnector1">
              <a:avLst/>
            </a:prstGeom>
            <a:ln w="1270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3938445" y="3093031"/>
              <a:ext cx="115674" cy="1156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44049" y="2990851"/>
            <a:ext cx="86756" cy="511601"/>
            <a:chOff x="4858732" y="3987801"/>
            <a:chExt cx="115674" cy="682135"/>
          </a:xfrm>
        </p:grpSpPr>
        <p:cxnSp>
          <p:nvCxnSpPr>
            <p:cNvPr id="39" name="直接箭头连接符 38"/>
            <p:cNvCxnSpPr/>
            <p:nvPr/>
          </p:nvCxnSpPr>
          <p:spPr>
            <a:xfrm>
              <a:off x="4914867" y="4074557"/>
              <a:ext cx="0" cy="59537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4858732" y="3987801"/>
              <a:ext cx="115674" cy="1156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08379" y="1740554"/>
            <a:ext cx="86756" cy="515429"/>
            <a:chOff x="6544505" y="2320739"/>
            <a:chExt cx="115674" cy="687238"/>
          </a:xfrm>
        </p:grpSpPr>
        <p:cxnSp>
          <p:nvCxnSpPr>
            <p:cNvPr id="38" name="直接箭头连接符 37"/>
            <p:cNvCxnSpPr/>
            <p:nvPr/>
          </p:nvCxnSpPr>
          <p:spPr>
            <a:xfrm flipV="1">
              <a:off x="6602342" y="2320739"/>
              <a:ext cx="0" cy="597080"/>
            </a:xfrm>
            <a:prstGeom prst="straightConnector1">
              <a:avLst/>
            </a:prstGeom>
            <a:ln w="12700">
              <a:solidFill>
                <a:schemeClr val="accent3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6544505" y="2892303"/>
              <a:ext cx="115674" cy="1156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80246" y="3223049"/>
            <a:ext cx="86756" cy="475878"/>
            <a:chOff x="7573662" y="4297399"/>
            <a:chExt cx="115674" cy="634504"/>
          </a:xfrm>
        </p:grpSpPr>
        <p:cxnSp>
          <p:nvCxnSpPr>
            <p:cNvPr id="40" name="直接箭头连接符 39"/>
            <p:cNvCxnSpPr/>
            <p:nvPr/>
          </p:nvCxnSpPr>
          <p:spPr>
            <a:xfrm>
              <a:off x="7629797" y="4336524"/>
              <a:ext cx="0" cy="595379"/>
            </a:xfrm>
            <a:prstGeom prst="straightConnector1">
              <a:avLst/>
            </a:prstGeom>
            <a:ln w="12700">
              <a:solidFill>
                <a:schemeClr val="accent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7573662" y="4297399"/>
              <a:ext cx="115674" cy="1156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F4E09A-82A6-4CE4-BA9B-9D2AF7029B5D}"/>
              </a:ext>
            </a:extLst>
          </p:cNvPr>
          <p:cNvGrpSpPr/>
          <p:nvPr/>
        </p:nvGrpSpPr>
        <p:grpSpPr>
          <a:xfrm>
            <a:off x="355260" y="209113"/>
            <a:ext cx="4918983" cy="596844"/>
            <a:chOff x="874713" y="281210"/>
            <a:chExt cx="6558644" cy="795791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4CE1C9F-46C8-4F65-98AA-CB0FF35E2A4D}"/>
                </a:ext>
              </a:extLst>
            </p:cNvPr>
            <p:cNvSpPr txBox="1"/>
            <p:nvPr/>
          </p:nvSpPr>
          <p:spPr>
            <a:xfrm>
              <a:off x="874713" y="281210"/>
              <a:ext cx="2721257" cy="6155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单击输入标题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ECF4521-EFE1-40ED-ABE9-8FEEDD0DC275}"/>
                </a:ext>
              </a:extLst>
            </p:cNvPr>
            <p:cNvSpPr txBox="1"/>
            <p:nvPr/>
          </p:nvSpPr>
          <p:spPr>
            <a:xfrm>
              <a:off x="874713" y="775551"/>
              <a:ext cx="6558644" cy="301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25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0D5ECEE-AFD1-4895-B5EE-3293BE48E79E}"/>
              </a:ext>
            </a:extLst>
          </p:cNvPr>
          <p:cNvGrpSpPr/>
          <p:nvPr/>
        </p:nvGrpSpPr>
        <p:grpSpPr>
          <a:xfrm>
            <a:off x="7533703" y="185613"/>
            <a:ext cx="1223645" cy="307777"/>
            <a:chOff x="70477" y="185613"/>
            <a:chExt cx="1223645" cy="30777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A270F70-A206-4D3A-8452-8FB06E2A3A2C}"/>
                </a:ext>
              </a:extLst>
            </p:cNvPr>
            <p:cNvSpPr txBox="1"/>
            <p:nvPr/>
          </p:nvSpPr>
          <p:spPr>
            <a:xfrm>
              <a:off x="70477" y="185613"/>
              <a:ext cx="122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LOGO HERE</a:t>
              </a:r>
              <a:endParaRPr lang="zh-CN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cxnSp>
          <p:nvCxnSpPr>
            <p:cNvPr id="29" name="连接符: 肘形 28">
              <a:extLst>
                <a:ext uri="{FF2B5EF4-FFF2-40B4-BE49-F238E27FC236}">
                  <a16:creationId xmlns:a16="http://schemas.microsoft.com/office/drawing/2014/main" id="{E17A5F64-B9AB-483B-852C-C10920E29360}"/>
                </a:ext>
              </a:extLst>
            </p:cNvPr>
            <p:cNvCxnSpPr>
              <a:stCxn id="28" idx="2"/>
              <a:endCxn id="28" idx="3"/>
            </p:cNvCxnSpPr>
            <p:nvPr/>
          </p:nvCxnSpPr>
          <p:spPr>
            <a:xfrm rot="5400000" flipH="1" flipV="1">
              <a:off x="911267" y="110535"/>
              <a:ext cx="153888" cy="611822"/>
            </a:xfrm>
            <a:prstGeom prst="bentConnector4">
              <a:avLst>
                <a:gd name="adj1" fmla="val -49517"/>
                <a:gd name="adj2" fmla="val 11619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CB140BD-8CD0-419B-8B67-4A43A442B0EE}"/>
              </a:ext>
            </a:extLst>
          </p:cNvPr>
          <p:cNvSpPr/>
          <p:nvPr/>
        </p:nvSpPr>
        <p:spPr>
          <a:xfrm>
            <a:off x="0" y="4927862"/>
            <a:ext cx="9144000" cy="236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4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/>
      <p:bldP spid="23" grpId="0" animBg="1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SPRING_RESOURCE_PATHS_HASH_2" val="5ed5ef90294cd8885c89f69ceee1581d2ba05930"/>
</p:tagLst>
</file>

<file path=ppt/theme/theme1.xml><?xml version="1.0" encoding="utf-8"?>
<a:theme xmlns:a="http://schemas.openxmlformats.org/drawingml/2006/main" name="第一PPT，www.1ppt.com">
  <a:themeElements>
    <a:clrScheme name="自定义 1012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10688B"/>
      </a:accent1>
      <a:accent2>
        <a:srgbClr val="0C0C0C"/>
      </a:accent2>
      <a:accent3>
        <a:srgbClr val="10688B"/>
      </a:accent3>
      <a:accent4>
        <a:srgbClr val="0C0C0C"/>
      </a:accent4>
      <a:accent5>
        <a:srgbClr val="10688B"/>
      </a:accent5>
      <a:accent6>
        <a:srgbClr val="0C0C0C"/>
      </a:accent6>
      <a:hlink>
        <a:srgbClr val="168BBA"/>
      </a:hlink>
      <a:folHlink>
        <a:srgbClr val="680000"/>
      </a:folHlink>
    </a:clrScheme>
    <a:fontScheme name="4k2fholp">
      <a:majorFont>
        <a:latin typeface="WenQuanYi Zen Hei"/>
        <a:ea typeface="WenQuanYi Micro Hei Mono"/>
        <a:cs typeface=""/>
      </a:majorFont>
      <a:minorFont>
        <a:latin typeface="WenQuanYi Zen Hei"/>
        <a:ea typeface="WenQuanYi Micro Hei Mon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1460</Words>
  <Application>Microsoft Office PowerPoint</Application>
  <PresentationFormat>全屏显示(16:9)</PresentationFormat>
  <Paragraphs>298</Paragraphs>
  <Slides>25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WenQuanYi Micro Hei Mono</vt:lpstr>
      <vt:lpstr>WenQuanYi Zen Hei</vt:lpstr>
      <vt:lpstr>宋体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摄图网</dc:creator>
  <cp:lastModifiedBy>Administrator</cp:lastModifiedBy>
  <cp:revision>179</cp:revision>
  <dcterms:created xsi:type="dcterms:W3CDTF">2015-12-11T17:46:17Z</dcterms:created>
  <dcterms:modified xsi:type="dcterms:W3CDTF">2019-09-11T05:21:02Z</dcterms:modified>
</cp:coreProperties>
</file>